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handoutMasterIdLst>
    <p:handoutMasterId r:id="rId62"/>
  </p:handoutMasterIdLst>
  <p:sldIdLst>
    <p:sldId id="256" r:id="rId2"/>
    <p:sldId id="284" r:id="rId3"/>
    <p:sldId id="258" r:id="rId4"/>
    <p:sldId id="263" r:id="rId5"/>
    <p:sldId id="343" r:id="rId6"/>
    <p:sldId id="264" r:id="rId7"/>
    <p:sldId id="293" r:id="rId8"/>
    <p:sldId id="297" r:id="rId9"/>
    <p:sldId id="345" r:id="rId10"/>
    <p:sldId id="346" r:id="rId11"/>
    <p:sldId id="347" r:id="rId12"/>
    <p:sldId id="348" r:id="rId13"/>
    <p:sldId id="349" r:id="rId14"/>
    <p:sldId id="350" r:id="rId15"/>
    <p:sldId id="351" r:id="rId16"/>
    <p:sldId id="352" r:id="rId17"/>
    <p:sldId id="353" r:id="rId18"/>
    <p:sldId id="298" r:id="rId19"/>
    <p:sldId id="290" r:id="rId20"/>
    <p:sldId id="319" r:id="rId21"/>
    <p:sldId id="301" r:id="rId22"/>
    <p:sldId id="291" r:id="rId23"/>
    <p:sldId id="265" r:id="rId24"/>
    <p:sldId id="358" r:id="rId25"/>
    <p:sldId id="359" r:id="rId26"/>
    <p:sldId id="360" r:id="rId27"/>
    <p:sldId id="357" r:id="rId28"/>
    <p:sldId id="302" r:id="rId29"/>
    <p:sldId id="326" r:id="rId30"/>
    <p:sldId id="361" r:id="rId31"/>
    <p:sldId id="363" r:id="rId32"/>
    <p:sldId id="364" r:id="rId33"/>
    <p:sldId id="362" r:id="rId34"/>
    <p:sldId id="328" r:id="rId35"/>
    <p:sldId id="329" r:id="rId36"/>
    <p:sldId id="300" r:id="rId37"/>
    <p:sldId id="294" r:id="rId38"/>
    <p:sldId id="306" r:id="rId39"/>
    <p:sldId id="308" r:id="rId40"/>
    <p:sldId id="307" r:id="rId41"/>
    <p:sldId id="316" r:id="rId42"/>
    <p:sldId id="309" r:id="rId43"/>
    <p:sldId id="310" r:id="rId44"/>
    <p:sldId id="311" r:id="rId45"/>
    <p:sldId id="312" r:id="rId46"/>
    <p:sldId id="313" r:id="rId47"/>
    <p:sldId id="314" r:id="rId48"/>
    <p:sldId id="315" r:id="rId49"/>
    <p:sldId id="317" r:id="rId50"/>
    <p:sldId id="305" r:id="rId51"/>
    <p:sldId id="296" r:id="rId52"/>
    <p:sldId id="299" r:id="rId53"/>
    <p:sldId id="344" r:id="rId54"/>
    <p:sldId id="286" r:id="rId55"/>
    <p:sldId id="287" r:id="rId56"/>
    <p:sldId id="288" r:id="rId57"/>
    <p:sldId id="354" r:id="rId58"/>
    <p:sldId id="355" r:id="rId59"/>
    <p:sldId id="356"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bw"/>
  <p:clrMru>
    <a:srgbClr val="FF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Énfasis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Estilo claro 1 - Énfasis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Estilo claro 1 - Énfasis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Estilo claro 2 - Énfasis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C89EF96-8CEA-46FF-86C4-4CE0E7609802}" styleName="Estilo claro 3 - Énfasis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5369" autoAdjust="0"/>
  </p:normalViewPr>
  <p:slideViewPr>
    <p:cSldViewPr snapToGrid="0" snapToObjects="1">
      <p:cViewPr varScale="1">
        <p:scale>
          <a:sx n="118" d="100"/>
          <a:sy n="118" d="100"/>
        </p:scale>
        <p:origin x="1520" y="20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56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84B4F2-7C3A-E94D-BD11-CF1EAD71349E}" type="doc">
      <dgm:prSet loTypeId="urn:microsoft.com/office/officeart/2005/8/layout/pyramid1" loCatId="" qsTypeId="urn:microsoft.com/office/officeart/2005/8/quickstyle/simple2" qsCatId="simple" csTypeId="urn:microsoft.com/office/officeart/2005/8/colors/accent3_3" csCatId="accent3" phldr="1"/>
      <dgm:spPr/>
    </dgm:pt>
    <dgm:pt modelId="{DD95FDFF-BFBF-C248-98FF-5A6F2732A84B}">
      <dgm:prSet phldrT="[Texto]" custT="1"/>
      <dgm:spPr/>
      <dgm:t>
        <a:bodyPr/>
        <a:lstStyle/>
        <a:p>
          <a:r>
            <a:rPr lang="es-ES" sz="1800" dirty="0"/>
            <a:t>Lujo</a:t>
          </a:r>
        </a:p>
      </dgm:t>
    </dgm:pt>
    <dgm:pt modelId="{1A5993B9-9B56-4341-866B-7CA382EC4564}" type="parTrans" cxnId="{2DD7BBDA-2551-F642-8B3C-0BD3F72B1935}">
      <dgm:prSet/>
      <dgm:spPr/>
      <dgm:t>
        <a:bodyPr/>
        <a:lstStyle/>
        <a:p>
          <a:endParaRPr lang="es-ES" sz="1050"/>
        </a:p>
      </dgm:t>
    </dgm:pt>
    <dgm:pt modelId="{CD49D484-7C2C-E646-BE37-15FACBADCD99}" type="sibTrans" cxnId="{2DD7BBDA-2551-F642-8B3C-0BD3F72B1935}">
      <dgm:prSet/>
      <dgm:spPr/>
      <dgm:t>
        <a:bodyPr/>
        <a:lstStyle/>
        <a:p>
          <a:endParaRPr lang="es-ES" sz="1050"/>
        </a:p>
      </dgm:t>
    </dgm:pt>
    <dgm:pt modelId="{F723A57D-7BE9-CF49-8206-84A8C30C9FA5}">
      <dgm:prSet phldrT="[Texto]" custT="1"/>
      <dgm:spPr/>
      <dgm:t>
        <a:bodyPr/>
        <a:lstStyle/>
        <a:p>
          <a:r>
            <a:rPr lang="es-ES" sz="1800" dirty="0"/>
            <a:t>Seguridad</a:t>
          </a:r>
        </a:p>
      </dgm:t>
    </dgm:pt>
    <dgm:pt modelId="{DB42B141-61F8-B241-8D92-2C24CE42C851}" type="parTrans" cxnId="{1089C5D8-06F1-E349-B527-B81270AE1386}">
      <dgm:prSet/>
      <dgm:spPr/>
      <dgm:t>
        <a:bodyPr/>
        <a:lstStyle/>
        <a:p>
          <a:endParaRPr lang="es-ES" sz="1050"/>
        </a:p>
      </dgm:t>
    </dgm:pt>
    <dgm:pt modelId="{066457AA-8352-7F42-874F-C526F86CB0D9}" type="sibTrans" cxnId="{1089C5D8-06F1-E349-B527-B81270AE1386}">
      <dgm:prSet/>
      <dgm:spPr/>
      <dgm:t>
        <a:bodyPr/>
        <a:lstStyle/>
        <a:p>
          <a:endParaRPr lang="es-ES" sz="1050"/>
        </a:p>
      </dgm:t>
    </dgm:pt>
    <dgm:pt modelId="{9FB21460-8F37-904B-8CB3-65EAA7A6D6B1}">
      <dgm:prSet phldrT="[Texto]" custT="1"/>
      <dgm:spPr/>
      <dgm:t>
        <a:bodyPr/>
        <a:lstStyle/>
        <a:p>
          <a:r>
            <a:rPr lang="es-ES" sz="1800" dirty="0"/>
            <a:t>Básicas</a:t>
          </a:r>
        </a:p>
      </dgm:t>
    </dgm:pt>
    <dgm:pt modelId="{2DE3A981-A285-0D45-9A68-8A9A6039085F}" type="parTrans" cxnId="{94A7DA57-0408-0C44-BB66-9E108D138E8B}">
      <dgm:prSet/>
      <dgm:spPr/>
      <dgm:t>
        <a:bodyPr/>
        <a:lstStyle/>
        <a:p>
          <a:endParaRPr lang="es-ES" sz="1050"/>
        </a:p>
      </dgm:t>
    </dgm:pt>
    <dgm:pt modelId="{C37B016B-183D-3B48-A6B7-D577ED7863E6}" type="sibTrans" cxnId="{94A7DA57-0408-0C44-BB66-9E108D138E8B}">
      <dgm:prSet/>
      <dgm:spPr/>
      <dgm:t>
        <a:bodyPr/>
        <a:lstStyle/>
        <a:p>
          <a:endParaRPr lang="es-ES" sz="1050"/>
        </a:p>
      </dgm:t>
    </dgm:pt>
    <dgm:pt modelId="{9769CF2B-0694-D349-8B05-AEAA25411653}" type="pres">
      <dgm:prSet presAssocID="{2084B4F2-7C3A-E94D-BD11-CF1EAD71349E}" presName="Name0" presStyleCnt="0">
        <dgm:presLayoutVars>
          <dgm:dir/>
          <dgm:animLvl val="lvl"/>
          <dgm:resizeHandles val="exact"/>
        </dgm:presLayoutVars>
      </dgm:prSet>
      <dgm:spPr/>
    </dgm:pt>
    <dgm:pt modelId="{334DF316-66AD-FC45-B76F-331EEF5693D6}" type="pres">
      <dgm:prSet presAssocID="{DD95FDFF-BFBF-C248-98FF-5A6F2732A84B}" presName="Name8" presStyleCnt="0"/>
      <dgm:spPr/>
    </dgm:pt>
    <dgm:pt modelId="{36D7A574-648F-8A46-8CBA-8C37AED44541}" type="pres">
      <dgm:prSet presAssocID="{DD95FDFF-BFBF-C248-98FF-5A6F2732A84B}" presName="level" presStyleLbl="node1" presStyleIdx="0" presStyleCnt="3">
        <dgm:presLayoutVars>
          <dgm:chMax val="1"/>
          <dgm:bulletEnabled val="1"/>
        </dgm:presLayoutVars>
      </dgm:prSet>
      <dgm:spPr/>
    </dgm:pt>
    <dgm:pt modelId="{B00BC489-F8EC-234A-A4AB-6A9555A4732D}" type="pres">
      <dgm:prSet presAssocID="{DD95FDFF-BFBF-C248-98FF-5A6F2732A84B}" presName="levelTx" presStyleLbl="revTx" presStyleIdx="0" presStyleCnt="0">
        <dgm:presLayoutVars>
          <dgm:chMax val="1"/>
          <dgm:bulletEnabled val="1"/>
        </dgm:presLayoutVars>
      </dgm:prSet>
      <dgm:spPr/>
    </dgm:pt>
    <dgm:pt modelId="{AE670ED9-2036-0A42-9936-684DD4F5D463}" type="pres">
      <dgm:prSet presAssocID="{F723A57D-7BE9-CF49-8206-84A8C30C9FA5}" presName="Name8" presStyleCnt="0"/>
      <dgm:spPr/>
    </dgm:pt>
    <dgm:pt modelId="{CDB8EDA6-F133-9C4E-A687-A7E637F50882}" type="pres">
      <dgm:prSet presAssocID="{F723A57D-7BE9-CF49-8206-84A8C30C9FA5}" presName="level" presStyleLbl="node1" presStyleIdx="1" presStyleCnt="3">
        <dgm:presLayoutVars>
          <dgm:chMax val="1"/>
          <dgm:bulletEnabled val="1"/>
        </dgm:presLayoutVars>
      </dgm:prSet>
      <dgm:spPr/>
    </dgm:pt>
    <dgm:pt modelId="{CA2E023A-6891-DB42-9358-F9DEB727EF2F}" type="pres">
      <dgm:prSet presAssocID="{F723A57D-7BE9-CF49-8206-84A8C30C9FA5}" presName="levelTx" presStyleLbl="revTx" presStyleIdx="0" presStyleCnt="0">
        <dgm:presLayoutVars>
          <dgm:chMax val="1"/>
          <dgm:bulletEnabled val="1"/>
        </dgm:presLayoutVars>
      </dgm:prSet>
      <dgm:spPr/>
    </dgm:pt>
    <dgm:pt modelId="{5D59E60A-F87D-C24A-9B6E-335AF4603B83}" type="pres">
      <dgm:prSet presAssocID="{9FB21460-8F37-904B-8CB3-65EAA7A6D6B1}" presName="Name8" presStyleCnt="0"/>
      <dgm:spPr/>
    </dgm:pt>
    <dgm:pt modelId="{8C0D93B3-8DA4-FD46-85CA-4C754A44816E}" type="pres">
      <dgm:prSet presAssocID="{9FB21460-8F37-904B-8CB3-65EAA7A6D6B1}" presName="level" presStyleLbl="node1" presStyleIdx="2" presStyleCnt="3">
        <dgm:presLayoutVars>
          <dgm:chMax val="1"/>
          <dgm:bulletEnabled val="1"/>
        </dgm:presLayoutVars>
      </dgm:prSet>
      <dgm:spPr/>
    </dgm:pt>
    <dgm:pt modelId="{CA30FC42-D263-5E46-8247-10FEF979B2A6}" type="pres">
      <dgm:prSet presAssocID="{9FB21460-8F37-904B-8CB3-65EAA7A6D6B1}" presName="levelTx" presStyleLbl="revTx" presStyleIdx="0" presStyleCnt="0">
        <dgm:presLayoutVars>
          <dgm:chMax val="1"/>
          <dgm:bulletEnabled val="1"/>
        </dgm:presLayoutVars>
      </dgm:prSet>
      <dgm:spPr/>
    </dgm:pt>
  </dgm:ptLst>
  <dgm:cxnLst>
    <dgm:cxn modelId="{F71C7204-84DB-E04C-91D5-50713912DB29}" type="presOf" srcId="{DD95FDFF-BFBF-C248-98FF-5A6F2732A84B}" destId="{B00BC489-F8EC-234A-A4AB-6A9555A4732D}" srcOrd="1" destOrd="0" presId="urn:microsoft.com/office/officeart/2005/8/layout/pyramid1"/>
    <dgm:cxn modelId="{C809BC07-8A51-D840-BD33-2CA30DDCC4F3}" type="presOf" srcId="{9FB21460-8F37-904B-8CB3-65EAA7A6D6B1}" destId="{8C0D93B3-8DA4-FD46-85CA-4C754A44816E}" srcOrd="0" destOrd="0" presId="urn:microsoft.com/office/officeart/2005/8/layout/pyramid1"/>
    <dgm:cxn modelId="{94A7DA57-0408-0C44-BB66-9E108D138E8B}" srcId="{2084B4F2-7C3A-E94D-BD11-CF1EAD71349E}" destId="{9FB21460-8F37-904B-8CB3-65EAA7A6D6B1}" srcOrd="2" destOrd="0" parTransId="{2DE3A981-A285-0D45-9A68-8A9A6039085F}" sibTransId="{C37B016B-183D-3B48-A6B7-D577ED7863E6}"/>
    <dgm:cxn modelId="{28302C76-7FAB-AE45-865D-57CE107FD310}" type="presOf" srcId="{2084B4F2-7C3A-E94D-BD11-CF1EAD71349E}" destId="{9769CF2B-0694-D349-8B05-AEAA25411653}" srcOrd="0" destOrd="0" presId="urn:microsoft.com/office/officeart/2005/8/layout/pyramid1"/>
    <dgm:cxn modelId="{B1E664A2-03EA-5741-B9BF-F819F7A6547D}" type="presOf" srcId="{F723A57D-7BE9-CF49-8206-84A8C30C9FA5}" destId="{CA2E023A-6891-DB42-9358-F9DEB727EF2F}" srcOrd="1" destOrd="0" presId="urn:microsoft.com/office/officeart/2005/8/layout/pyramid1"/>
    <dgm:cxn modelId="{5B80F3AC-9F0F-624E-8584-56ABC3365D51}" type="presOf" srcId="{9FB21460-8F37-904B-8CB3-65EAA7A6D6B1}" destId="{CA30FC42-D263-5E46-8247-10FEF979B2A6}" srcOrd="1" destOrd="0" presId="urn:microsoft.com/office/officeart/2005/8/layout/pyramid1"/>
    <dgm:cxn modelId="{E68ABFB7-ADE6-6945-8090-F775B2F7F0AD}" type="presOf" srcId="{DD95FDFF-BFBF-C248-98FF-5A6F2732A84B}" destId="{36D7A574-648F-8A46-8CBA-8C37AED44541}" srcOrd="0" destOrd="0" presId="urn:microsoft.com/office/officeart/2005/8/layout/pyramid1"/>
    <dgm:cxn modelId="{1089C5D8-06F1-E349-B527-B81270AE1386}" srcId="{2084B4F2-7C3A-E94D-BD11-CF1EAD71349E}" destId="{F723A57D-7BE9-CF49-8206-84A8C30C9FA5}" srcOrd="1" destOrd="0" parTransId="{DB42B141-61F8-B241-8D92-2C24CE42C851}" sibTransId="{066457AA-8352-7F42-874F-C526F86CB0D9}"/>
    <dgm:cxn modelId="{2DD7BBDA-2551-F642-8B3C-0BD3F72B1935}" srcId="{2084B4F2-7C3A-E94D-BD11-CF1EAD71349E}" destId="{DD95FDFF-BFBF-C248-98FF-5A6F2732A84B}" srcOrd="0" destOrd="0" parTransId="{1A5993B9-9B56-4341-866B-7CA382EC4564}" sibTransId="{CD49D484-7C2C-E646-BE37-15FACBADCD99}"/>
    <dgm:cxn modelId="{F7537AE1-0DF6-FF4E-9F67-DF61AA5736F8}" type="presOf" srcId="{F723A57D-7BE9-CF49-8206-84A8C30C9FA5}" destId="{CDB8EDA6-F133-9C4E-A687-A7E637F50882}" srcOrd="0" destOrd="0" presId="urn:microsoft.com/office/officeart/2005/8/layout/pyramid1"/>
    <dgm:cxn modelId="{112C7161-4144-2345-AC60-5A986F52B704}" type="presParOf" srcId="{9769CF2B-0694-D349-8B05-AEAA25411653}" destId="{334DF316-66AD-FC45-B76F-331EEF5693D6}" srcOrd="0" destOrd="0" presId="urn:microsoft.com/office/officeart/2005/8/layout/pyramid1"/>
    <dgm:cxn modelId="{8BF5691B-2EBA-0E4D-8598-7C158F49D3FB}" type="presParOf" srcId="{334DF316-66AD-FC45-B76F-331EEF5693D6}" destId="{36D7A574-648F-8A46-8CBA-8C37AED44541}" srcOrd="0" destOrd="0" presId="urn:microsoft.com/office/officeart/2005/8/layout/pyramid1"/>
    <dgm:cxn modelId="{8BDD1A51-0EC2-D740-ADBD-241A77059989}" type="presParOf" srcId="{334DF316-66AD-FC45-B76F-331EEF5693D6}" destId="{B00BC489-F8EC-234A-A4AB-6A9555A4732D}" srcOrd="1" destOrd="0" presId="urn:microsoft.com/office/officeart/2005/8/layout/pyramid1"/>
    <dgm:cxn modelId="{435E2333-FB8F-B744-86D8-35D6190599F1}" type="presParOf" srcId="{9769CF2B-0694-D349-8B05-AEAA25411653}" destId="{AE670ED9-2036-0A42-9936-684DD4F5D463}" srcOrd="1" destOrd="0" presId="urn:microsoft.com/office/officeart/2005/8/layout/pyramid1"/>
    <dgm:cxn modelId="{EFA9BB58-E2B6-CE45-8230-08CEBDD03E23}" type="presParOf" srcId="{AE670ED9-2036-0A42-9936-684DD4F5D463}" destId="{CDB8EDA6-F133-9C4E-A687-A7E637F50882}" srcOrd="0" destOrd="0" presId="urn:microsoft.com/office/officeart/2005/8/layout/pyramid1"/>
    <dgm:cxn modelId="{4CDC2048-C289-E74A-AC76-AB823B0B8536}" type="presParOf" srcId="{AE670ED9-2036-0A42-9936-684DD4F5D463}" destId="{CA2E023A-6891-DB42-9358-F9DEB727EF2F}" srcOrd="1" destOrd="0" presId="urn:microsoft.com/office/officeart/2005/8/layout/pyramid1"/>
    <dgm:cxn modelId="{8B3E65AB-0667-2648-93E8-EEB9DFC7B520}" type="presParOf" srcId="{9769CF2B-0694-D349-8B05-AEAA25411653}" destId="{5D59E60A-F87D-C24A-9B6E-335AF4603B83}" srcOrd="2" destOrd="0" presId="urn:microsoft.com/office/officeart/2005/8/layout/pyramid1"/>
    <dgm:cxn modelId="{9AD4954A-B82D-9E4D-A9D9-C0C541B5DE65}" type="presParOf" srcId="{5D59E60A-F87D-C24A-9B6E-335AF4603B83}" destId="{8C0D93B3-8DA4-FD46-85CA-4C754A44816E}" srcOrd="0" destOrd="0" presId="urn:microsoft.com/office/officeart/2005/8/layout/pyramid1"/>
    <dgm:cxn modelId="{B886B089-7C19-494C-8A52-7FD319767C04}" type="presParOf" srcId="{5D59E60A-F87D-C24A-9B6E-335AF4603B83}" destId="{CA30FC42-D263-5E46-8247-10FEF979B2A6}"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084B4F2-7C3A-E94D-BD11-CF1EAD71349E}" type="doc">
      <dgm:prSet loTypeId="urn:microsoft.com/office/officeart/2005/8/layout/pyramid1" loCatId="" qsTypeId="urn:microsoft.com/office/officeart/2005/8/quickstyle/simple2" qsCatId="simple" csTypeId="urn:microsoft.com/office/officeart/2005/8/colors/accent3_3" csCatId="accent3" phldr="1"/>
      <dgm:spPr/>
    </dgm:pt>
    <dgm:pt modelId="{DD95FDFF-BFBF-C248-98FF-5A6F2732A84B}">
      <dgm:prSet phldrT="[Texto]" custT="1"/>
      <dgm:spPr/>
      <dgm:t>
        <a:bodyPr/>
        <a:lstStyle/>
        <a:p>
          <a:r>
            <a:rPr lang="es-ES" sz="1800" dirty="0"/>
            <a:t>Lujo</a:t>
          </a:r>
        </a:p>
      </dgm:t>
    </dgm:pt>
    <dgm:pt modelId="{1A5993B9-9B56-4341-866B-7CA382EC4564}" type="parTrans" cxnId="{2DD7BBDA-2551-F642-8B3C-0BD3F72B1935}">
      <dgm:prSet/>
      <dgm:spPr/>
      <dgm:t>
        <a:bodyPr/>
        <a:lstStyle/>
        <a:p>
          <a:endParaRPr lang="es-ES" sz="1050"/>
        </a:p>
      </dgm:t>
    </dgm:pt>
    <dgm:pt modelId="{CD49D484-7C2C-E646-BE37-15FACBADCD99}" type="sibTrans" cxnId="{2DD7BBDA-2551-F642-8B3C-0BD3F72B1935}">
      <dgm:prSet/>
      <dgm:spPr/>
      <dgm:t>
        <a:bodyPr/>
        <a:lstStyle/>
        <a:p>
          <a:endParaRPr lang="es-ES" sz="1050"/>
        </a:p>
      </dgm:t>
    </dgm:pt>
    <dgm:pt modelId="{F723A57D-7BE9-CF49-8206-84A8C30C9FA5}">
      <dgm:prSet phldrT="[Texto]" custT="1"/>
      <dgm:spPr/>
      <dgm:t>
        <a:bodyPr/>
        <a:lstStyle/>
        <a:p>
          <a:r>
            <a:rPr lang="es-ES" sz="1800" dirty="0"/>
            <a:t>Seguridad</a:t>
          </a:r>
        </a:p>
      </dgm:t>
    </dgm:pt>
    <dgm:pt modelId="{DB42B141-61F8-B241-8D92-2C24CE42C851}" type="parTrans" cxnId="{1089C5D8-06F1-E349-B527-B81270AE1386}">
      <dgm:prSet/>
      <dgm:spPr/>
      <dgm:t>
        <a:bodyPr/>
        <a:lstStyle/>
        <a:p>
          <a:endParaRPr lang="es-ES" sz="1050"/>
        </a:p>
      </dgm:t>
    </dgm:pt>
    <dgm:pt modelId="{066457AA-8352-7F42-874F-C526F86CB0D9}" type="sibTrans" cxnId="{1089C5D8-06F1-E349-B527-B81270AE1386}">
      <dgm:prSet/>
      <dgm:spPr/>
      <dgm:t>
        <a:bodyPr/>
        <a:lstStyle/>
        <a:p>
          <a:endParaRPr lang="es-ES" sz="1050"/>
        </a:p>
      </dgm:t>
    </dgm:pt>
    <dgm:pt modelId="{9FB21460-8F37-904B-8CB3-65EAA7A6D6B1}">
      <dgm:prSet phldrT="[Texto]" custT="1"/>
      <dgm:spPr/>
      <dgm:t>
        <a:bodyPr/>
        <a:lstStyle/>
        <a:p>
          <a:r>
            <a:rPr lang="es-ES" sz="1800" dirty="0"/>
            <a:t>Básicas</a:t>
          </a:r>
        </a:p>
      </dgm:t>
    </dgm:pt>
    <dgm:pt modelId="{2DE3A981-A285-0D45-9A68-8A9A6039085F}" type="parTrans" cxnId="{94A7DA57-0408-0C44-BB66-9E108D138E8B}">
      <dgm:prSet/>
      <dgm:spPr/>
      <dgm:t>
        <a:bodyPr/>
        <a:lstStyle/>
        <a:p>
          <a:endParaRPr lang="es-ES" sz="1050"/>
        </a:p>
      </dgm:t>
    </dgm:pt>
    <dgm:pt modelId="{C37B016B-183D-3B48-A6B7-D577ED7863E6}" type="sibTrans" cxnId="{94A7DA57-0408-0C44-BB66-9E108D138E8B}">
      <dgm:prSet/>
      <dgm:spPr/>
      <dgm:t>
        <a:bodyPr/>
        <a:lstStyle/>
        <a:p>
          <a:endParaRPr lang="es-ES" sz="1050"/>
        </a:p>
      </dgm:t>
    </dgm:pt>
    <dgm:pt modelId="{9769CF2B-0694-D349-8B05-AEAA25411653}" type="pres">
      <dgm:prSet presAssocID="{2084B4F2-7C3A-E94D-BD11-CF1EAD71349E}" presName="Name0" presStyleCnt="0">
        <dgm:presLayoutVars>
          <dgm:dir/>
          <dgm:animLvl val="lvl"/>
          <dgm:resizeHandles val="exact"/>
        </dgm:presLayoutVars>
      </dgm:prSet>
      <dgm:spPr/>
    </dgm:pt>
    <dgm:pt modelId="{334DF316-66AD-FC45-B76F-331EEF5693D6}" type="pres">
      <dgm:prSet presAssocID="{DD95FDFF-BFBF-C248-98FF-5A6F2732A84B}" presName="Name8" presStyleCnt="0"/>
      <dgm:spPr/>
    </dgm:pt>
    <dgm:pt modelId="{36D7A574-648F-8A46-8CBA-8C37AED44541}" type="pres">
      <dgm:prSet presAssocID="{DD95FDFF-BFBF-C248-98FF-5A6F2732A84B}" presName="level" presStyleLbl="node1" presStyleIdx="0" presStyleCnt="3">
        <dgm:presLayoutVars>
          <dgm:chMax val="1"/>
          <dgm:bulletEnabled val="1"/>
        </dgm:presLayoutVars>
      </dgm:prSet>
      <dgm:spPr/>
    </dgm:pt>
    <dgm:pt modelId="{B00BC489-F8EC-234A-A4AB-6A9555A4732D}" type="pres">
      <dgm:prSet presAssocID="{DD95FDFF-BFBF-C248-98FF-5A6F2732A84B}" presName="levelTx" presStyleLbl="revTx" presStyleIdx="0" presStyleCnt="0">
        <dgm:presLayoutVars>
          <dgm:chMax val="1"/>
          <dgm:bulletEnabled val="1"/>
        </dgm:presLayoutVars>
      </dgm:prSet>
      <dgm:spPr/>
    </dgm:pt>
    <dgm:pt modelId="{AE670ED9-2036-0A42-9936-684DD4F5D463}" type="pres">
      <dgm:prSet presAssocID="{F723A57D-7BE9-CF49-8206-84A8C30C9FA5}" presName="Name8" presStyleCnt="0"/>
      <dgm:spPr/>
    </dgm:pt>
    <dgm:pt modelId="{CDB8EDA6-F133-9C4E-A687-A7E637F50882}" type="pres">
      <dgm:prSet presAssocID="{F723A57D-7BE9-CF49-8206-84A8C30C9FA5}" presName="level" presStyleLbl="node1" presStyleIdx="1" presStyleCnt="3">
        <dgm:presLayoutVars>
          <dgm:chMax val="1"/>
          <dgm:bulletEnabled val="1"/>
        </dgm:presLayoutVars>
      </dgm:prSet>
      <dgm:spPr/>
    </dgm:pt>
    <dgm:pt modelId="{CA2E023A-6891-DB42-9358-F9DEB727EF2F}" type="pres">
      <dgm:prSet presAssocID="{F723A57D-7BE9-CF49-8206-84A8C30C9FA5}" presName="levelTx" presStyleLbl="revTx" presStyleIdx="0" presStyleCnt="0">
        <dgm:presLayoutVars>
          <dgm:chMax val="1"/>
          <dgm:bulletEnabled val="1"/>
        </dgm:presLayoutVars>
      </dgm:prSet>
      <dgm:spPr/>
    </dgm:pt>
    <dgm:pt modelId="{5D59E60A-F87D-C24A-9B6E-335AF4603B83}" type="pres">
      <dgm:prSet presAssocID="{9FB21460-8F37-904B-8CB3-65EAA7A6D6B1}" presName="Name8" presStyleCnt="0"/>
      <dgm:spPr/>
    </dgm:pt>
    <dgm:pt modelId="{8C0D93B3-8DA4-FD46-85CA-4C754A44816E}" type="pres">
      <dgm:prSet presAssocID="{9FB21460-8F37-904B-8CB3-65EAA7A6D6B1}" presName="level" presStyleLbl="node1" presStyleIdx="2" presStyleCnt="3">
        <dgm:presLayoutVars>
          <dgm:chMax val="1"/>
          <dgm:bulletEnabled val="1"/>
        </dgm:presLayoutVars>
      </dgm:prSet>
      <dgm:spPr/>
    </dgm:pt>
    <dgm:pt modelId="{CA30FC42-D263-5E46-8247-10FEF979B2A6}" type="pres">
      <dgm:prSet presAssocID="{9FB21460-8F37-904B-8CB3-65EAA7A6D6B1}" presName="levelTx" presStyleLbl="revTx" presStyleIdx="0" presStyleCnt="0">
        <dgm:presLayoutVars>
          <dgm:chMax val="1"/>
          <dgm:bulletEnabled val="1"/>
        </dgm:presLayoutVars>
      </dgm:prSet>
      <dgm:spPr/>
    </dgm:pt>
  </dgm:ptLst>
  <dgm:cxnLst>
    <dgm:cxn modelId="{70516F43-9BAE-BE46-B9B5-E80F0A129B56}" type="presOf" srcId="{F723A57D-7BE9-CF49-8206-84A8C30C9FA5}" destId="{CA2E023A-6891-DB42-9358-F9DEB727EF2F}" srcOrd="1" destOrd="0" presId="urn:microsoft.com/office/officeart/2005/8/layout/pyramid1"/>
    <dgm:cxn modelId="{94A7DA57-0408-0C44-BB66-9E108D138E8B}" srcId="{2084B4F2-7C3A-E94D-BD11-CF1EAD71349E}" destId="{9FB21460-8F37-904B-8CB3-65EAA7A6D6B1}" srcOrd="2" destOrd="0" parTransId="{2DE3A981-A285-0D45-9A68-8A9A6039085F}" sibTransId="{C37B016B-183D-3B48-A6B7-D577ED7863E6}"/>
    <dgm:cxn modelId="{BD0EB058-31B2-114A-A706-07D6AF170860}" type="presOf" srcId="{9FB21460-8F37-904B-8CB3-65EAA7A6D6B1}" destId="{CA30FC42-D263-5E46-8247-10FEF979B2A6}" srcOrd="1" destOrd="0" presId="urn:microsoft.com/office/officeart/2005/8/layout/pyramid1"/>
    <dgm:cxn modelId="{ECB28565-2791-814A-886A-29EEC8AF5D73}" type="presOf" srcId="{DD95FDFF-BFBF-C248-98FF-5A6F2732A84B}" destId="{B00BC489-F8EC-234A-A4AB-6A9555A4732D}" srcOrd="1" destOrd="0" presId="urn:microsoft.com/office/officeart/2005/8/layout/pyramid1"/>
    <dgm:cxn modelId="{5F8EF28D-1645-D94E-89CB-25D727645509}" type="presOf" srcId="{2084B4F2-7C3A-E94D-BD11-CF1EAD71349E}" destId="{9769CF2B-0694-D349-8B05-AEAA25411653}" srcOrd="0" destOrd="0" presId="urn:microsoft.com/office/officeart/2005/8/layout/pyramid1"/>
    <dgm:cxn modelId="{71409EA6-12D0-CD40-9B1B-0BE49AA6EF0C}" type="presOf" srcId="{9FB21460-8F37-904B-8CB3-65EAA7A6D6B1}" destId="{8C0D93B3-8DA4-FD46-85CA-4C754A44816E}" srcOrd="0" destOrd="0" presId="urn:microsoft.com/office/officeart/2005/8/layout/pyramid1"/>
    <dgm:cxn modelId="{357F90CC-9FB1-C04C-81C9-7E1D18AAD36D}" type="presOf" srcId="{F723A57D-7BE9-CF49-8206-84A8C30C9FA5}" destId="{CDB8EDA6-F133-9C4E-A687-A7E637F50882}" srcOrd="0" destOrd="0" presId="urn:microsoft.com/office/officeart/2005/8/layout/pyramid1"/>
    <dgm:cxn modelId="{51D38DCD-E1E8-E64A-8748-B0555501136B}" type="presOf" srcId="{DD95FDFF-BFBF-C248-98FF-5A6F2732A84B}" destId="{36D7A574-648F-8A46-8CBA-8C37AED44541}" srcOrd="0" destOrd="0" presId="urn:microsoft.com/office/officeart/2005/8/layout/pyramid1"/>
    <dgm:cxn modelId="{1089C5D8-06F1-E349-B527-B81270AE1386}" srcId="{2084B4F2-7C3A-E94D-BD11-CF1EAD71349E}" destId="{F723A57D-7BE9-CF49-8206-84A8C30C9FA5}" srcOrd="1" destOrd="0" parTransId="{DB42B141-61F8-B241-8D92-2C24CE42C851}" sibTransId="{066457AA-8352-7F42-874F-C526F86CB0D9}"/>
    <dgm:cxn modelId="{2DD7BBDA-2551-F642-8B3C-0BD3F72B1935}" srcId="{2084B4F2-7C3A-E94D-BD11-CF1EAD71349E}" destId="{DD95FDFF-BFBF-C248-98FF-5A6F2732A84B}" srcOrd="0" destOrd="0" parTransId="{1A5993B9-9B56-4341-866B-7CA382EC4564}" sibTransId="{CD49D484-7C2C-E646-BE37-15FACBADCD99}"/>
    <dgm:cxn modelId="{9F3A3CF0-076A-B24B-9A4B-968964D4E269}" type="presParOf" srcId="{9769CF2B-0694-D349-8B05-AEAA25411653}" destId="{334DF316-66AD-FC45-B76F-331EEF5693D6}" srcOrd="0" destOrd="0" presId="urn:microsoft.com/office/officeart/2005/8/layout/pyramid1"/>
    <dgm:cxn modelId="{7363284C-41EE-5146-A23F-CFA8DDC364D8}" type="presParOf" srcId="{334DF316-66AD-FC45-B76F-331EEF5693D6}" destId="{36D7A574-648F-8A46-8CBA-8C37AED44541}" srcOrd="0" destOrd="0" presId="urn:microsoft.com/office/officeart/2005/8/layout/pyramid1"/>
    <dgm:cxn modelId="{9813C755-C61C-3840-9551-4C3F896E42BD}" type="presParOf" srcId="{334DF316-66AD-FC45-B76F-331EEF5693D6}" destId="{B00BC489-F8EC-234A-A4AB-6A9555A4732D}" srcOrd="1" destOrd="0" presId="urn:microsoft.com/office/officeart/2005/8/layout/pyramid1"/>
    <dgm:cxn modelId="{2DD13B85-B382-C145-82AF-6D723544D1FD}" type="presParOf" srcId="{9769CF2B-0694-D349-8B05-AEAA25411653}" destId="{AE670ED9-2036-0A42-9936-684DD4F5D463}" srcOrd="1" destOrd="0" presId="urn:microsoft.com/office/officeart/2005/8/layout/pyramid1"/>
    <dgm:cxn modelId="{0877C9AB-BD67-644F-B6DB-976A12F0F745}" type="presParOf" srcId="{AE670ED9-2036-0A42-9936-684DD4F5D463}" destId="{CDB8EDA6-F133-9C4E-A687-A7E637F50882}" srcOrd="0" destOrd="0" presId="urn:microsoft.com/office/officeart/2005/8/layout/pyramid1"/>
    <dgm:cxn modelId="{873E14EE-1133-7E49-B871-2BAEDAA93E3A}" type="presParOf" srcId="{AE670ED9-2036-0A42-9936-684DD4F5D463}" destId="{CA2E023A-6891-DB42-9358-F9DEB727EF2F}" srcOrd="1" destOrd="0" presId="urn:microsoft.com/office/officeart/2005/8/layout/pyramid1"/>
    <dgm:cxn modelId="{EC5D6389-5D3E-8843-9DDF-62016651E9E5}" type="presParOf" srcId="{9769CF2B-0694-D349-8B05-AEAA25411653}" destId="{5D59E60A-F87D-C24A-9B6E-335AF4603B83}" srcOrd="2" destOrd="0" presId="urn:microsoft.com/office/officeart/2005/8/layout/pyramid1"/>
    <dgm:cxn modelId="{32AA8E1C-A278-7D4C-A515-A3B2D12E3D1B}" type="presParOf" srcId="{5D59E60A-F87D-C24A-9B6E-335AF4603B83}" destId="{8C0D93B3-8DA4-FD46-85CA-4C754A44816E}" srcOrd="0" destOrd="0" presId="urn:microsoft.com/office/officeart/2005/8/layout/pyramid1"/>
    <dgm:cxn modelId="{549D2779-BA21-474B-A4A4-2F1178617D68}" type="presParOf" srcId="{5D59E60A-F87D-C24A-9B6E-335AF4603B83}" destId="{CA30FC42-D263-5E46-8247-10FEF979B2A6}"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084B4F2-7C3A-E94D-BD11-CF1EAD71349E}" type="doc">
      <dgm:prSet loTypeId="urn:microsoft.com/office/officeart/2005/8/layout/pyramid1" loCatId="" qsTypeId="urn:microsoft.com/office/officeart/2005/8/quickstyle/simple2" qsCatId="simple" csTypeId="urn:microsoft.com/office/officeart/2005/8/colors/accent3_3" csCatId="accent3" phldr="1"/>
      <dgm:spPr/>
    </dgm:pt>
    <dgm:pt modelId="{DD95FDFF-BFBF-C248-98FF-5A6F2732A84B}">
      <dgm:prSet phldrT="[Texto]" custT="1"/>
      <dgm:spPr/>
      <dgm:t>
        <a:bodyPr/>
        <a:lstStyle/>
        <a:p>
          <a:r>
            <a:rPr lang="es-ES" sz="1800" dirty="0"/>
            <a:t>Lujo</a:t>
          </a:r>
        </a:p>
      </dgm:t>
    </dgm:pt>
    <dgm:pt modelId="{1A5993B9-9B56-4341-866B-7CA382EC4564}" type="parTrans" cxnId="{2DD7BBDA-2551-F642-8B3C-0BD3F72B1935}">
      <dgm:prSet/>
      <dgm:spPr/>
      <dgm:t>
        <a:bodyPr/>
        <a:lstStyle/>
        <a:p>
          <a:endParaRPr lang="es-ES" sz="1050"/>
        </a:p>
      </dgm:t>
    </dgm:pt>
    <dgm:pt modelId="{CD49D484-7C2C-E646-BE37-15FACBADCD99}" type="sibTrans" cxnId="{2DD7BBDA-2551-F642-8B3C-0BD3F72B1935}">
      <dgm:prSet/>
      <dgm:spPr/>
      <dgm:t>
        <a:bodyPr/>
        <a:lstStyle/>
        <a:p>
          <a:endParaRPr lang="es-ES" sz="1050"/>
        </a:p>
      </dgm:t>
    </dgm:pt>
    <dgm:pt modelId="{F723A57D-7BE9-CF49-8206-84A8C30C9FA5}">
      <dgm:prSet phldrT="[Texto]" custT="1"/>
      <dgm:spPr/>
      <dgm:t>
        <a:bodyPr/>
        <a:lstStyle/>
        <a:p>
          <a:r>
            <a:rPr lang="es-ES" sz="1800" dirty="0"/>
            <a:t>Seguridad</a:t>
          </a:r>
        </a:p>
      </dgm:t>
    </dgm:pt>
    <dgm:pt modelId="{DB42B141-61F8-B241-8D92-2C24CE42C851}" type="parTrans" cxnId="{1089C5D8-06F1-E349-B527-B81270AE1386}">
      <dgm:prSet/>
      <dgm:spPr/>
      <dgm:t>
        <a:bodyPr/>
        <a:lstStyle/>
        <a:p>
          <a:endParaRPr lang="es-ES" sz="1050"/>
        </a:p>
      </dgm:t>
    </dgm:pt>
    <dgm:pt modelId="{066457AA-8352-7F42-874F-C526F86CB0D9}" type="sibTrans" cxnId="{1089C5D8-06F1-E349-B527-B81270AE1386}">
      <dgm:prSet/>
      <dgm:spPr/>
      <dgm:t>
        <a:bodyPr/>
        <a:lstStyle/>
        <a:p>
          <a:endParaRPr lang="es-ES" sz="1050"/>
        </a:p>
      </dgm:t>
    </dgm:pt>
    <dgm:pt modelId="{9FB21460-8F37-904B-8CB3-65EAA7A6D6B1}">
      <dgm:prSet phldrT="[Texto]" custT="1"/>
      <dgm:spPr/>
      <dgm:t>
        <a:bodyPr/>
        <a:lstStyle/>
        <a:p>
          <a:r>
            <a:rPr lang="es-ES" sz="1800" dirty="0"/>
            <a:t>Básicas</a:t>
          </a:r>
        </a:p>
      </dgm:t>
    </dgm:pt>
    <dgm:pt modelId="{2DE3A981-A285-0D45-9A68-8A9A6039085F}" type="parTrans" cxnId="{94A7DA57-0408-0C44-BB66-9E108D138E8B}">
      <dgm:prSet/>
      <dgm:spPr/>
      <dgm:t>
        <a:bodyPr/>
        <a:lstStyle/>
        <a:p>
          <a:endParaRPr lang="es-ES" sz="1050"/>
        </a:p>
      </dgm:t>
    </dgm:pt>
    <dgm:pt modelId="{C37B016B-183D-3B48-A6B7-D577ED7863E6}" type="sibTrans" cxnId="{94A7DA57-0408-0C44-BB66-9E108D138E8B}">
      <dgm:prSet/>
      <dgm:spPr/>
      <dgm:t>
        <a:bodyPr/>
        <a:lstStyle/>
        <a:p>
          <a:endParaRPr lang="es-ES" sz="1050"/>
        </a:p>
      </dgm:t>
    </dgm:pt>
    <dgm:pt modelId="{9769CF2B-0694-D349-8B05-AEAA25411653}" type="pres">
      <dgm:prSet presAssocID="{2084B4F2-7C3A-E94D-BD11-CF1EAD71349E}" presName="Name0" presStyleCnt="0">
        <dgm:presLayoutVars>
          <dgm:dir/>
          <dgm:animLvl val="lvl"/>
          <dgm:resizeHandles val="exact"/>
        </dgm:presLayoutVars>
      </dgm:prSet>
      <dgm:spPr/>
    </dgm:pt>
    <dgm:pt modelId="{334DF316-66AD-FC45-B76F-331EEF5693D6}" type="pres">
      <dgm:prSet presAssocID="{DD95FDFF-BFBF-C248-98FF-5A6F2732A84B}" presName="Name8" presStyleCnt="0"/>
      <dgm:spPr/>
    </dgm:pt>
    <dgm:pt modelId="{36D7A574-648F-8A46-8CBA-8C37AED44541}" type="pres">
      <dgm:prSet presAssocID="{DD95FDFF-BFBF-C248-98FF-5A6F2732A84B}" presName="level" presStyleLbl="node1" presStyleIdx="0" presStyleCnt="3">
        <dgm:presLayoutVars>
          <dgm:chMax val="1"/>
          <dgm:bulletEnabled val="1"/>
        </dgm:presLayoutVars>
      </dgm:prSet>
      <dgm:spPr/>
    </dgm:pt>
    <dgm:pt modelId="{B00BC489-F8EC-234A-A4AB-6A9555A4732D}" type="pres">
      <dgm:prSet presAssocID="{DD95FDFF-BFBF-C248-98FF-5A6F2732A84B}" presName="levelTx" presStyleLbl="revTx" presStyleIdx="0" presStyleCnt="0">
        <dgm:presLayoutVars>
          <dgm:chMax val="1"/>
          <dgm:bulletEnabled val="1"/>
        </dgm:presLayoutVars>
      </dgm:prSet>
      <dgm:spPr/>
    </dgm:pt>
    <dgm:pt modelId="{AE670ED9-2036-0A42-9936-684DD4F5D463}" type="pres">
      <dgm:prSet presAssocID="{F723A57D-7BE9-CF49-8206-84A8C30C9FA5}" presName="Name8" presStyleCnt="0"/>
      <dgm:spPr/>
    </dgm:pt>
    <dgm:pt modelId="{CDB8EDA6-F133-9C4E-A687-A7E637F50882}" type="pres">
      <dgm:prSet presAssocID="{F723A57D-7BE9-CF49-8206-84A8C30C9FA5}" presName="level" presStyleLbl="node1" presStyleIdx="1" presStyleCnt="3">
        <dgm:presLayoutVars>
          <dgm:chMax val="1"/>
          <dgm:bulletEnabled val="1"/>
        </dgm:presLayoutVars>
      </dgm:prSet>
      <dgm:spPr/>
    </dgm:pt>
    <dgm:pt modelId="{CA2E023A-6891-DB42-9358-F9DEB727EF2F}" type="pres">
      <dgm:prSet presAssocID="{F723A57D-7BE9-CF49-8206-84A8C30C9FA5}" presName="levelTx" presStyleLbl="revTx" presStyleIdx="0" presStyleCnt="0">
        <dgm:presLayoutVars>
          <dgm:chMax val="1"/>
          <dgm:bulletEnabled val="1"/>
        </dgm:presLayoutVars>
      </dgm:prSet>
      <dgm:spPr/>
    </dgm:pt>
    <dgm:pt modelId="{5D59E60A-F87D-C24A-9B6E-335AF4603B83}" type="pres">
      <dgm:prSet presAssocID="{9FB21460-8F37-904B-8CB3-65EAA7A6D6B1}" presName="Name8" presStyleCnt="0"/>
      <dgm:spPr/>
    </dgm:pt>
    <dgm:pt modelId="{8C0D93B3-8DA4-FD46-85CA-4C754A44816E}" type="pres">
      <dgm:prSet presAssocID="{9FB21460-8F37-904B-8CB3-65EAA7A6D6B1}" presName="level" presStyleLbl="node1" presStyleIdx="2" presStyleCnt="3">
        <dgm:presLayoutVars>
          <dgm:chMax val="1"/>
          <dgm:bulletEnabled val="1"/>
        </dgm:presLayoutVars>
      </dgm:prSet>
      <dgm:spPr/>
    </dgm:pt>
    <dgm:pt modelId="{CA30FC42-D263-5E46-8247-10FEF979B2A6}" type="pres">
      <dgm:prSet presAssocID="{9FB21460-8F37-904B-8CB3-65EAA7A6D6B1}" presName="levelTx" presStyleLbl="revTx" presStyleIdx="0" presStyleCnt="0">
        <dgm:presLayoutVars>
          <dgm:chMax val="1"/>
          <dgm:bulletEnabled val="1"/>
        </dgm:presLayoutVars>
      </dgm:prSet>
      <dgm:spPr/>
    </dgm:pt>
  </dgm:ptLst>
  <dgm:cxnLst>
    <dgm:cxn modelId="{BF62EB13-C7BF-7F41-B83F-6CED1749782F}" type="presOf" srcId="{DD95FDFF-BFBF-C248-98FF-5A6F2732A84B}" destId="{B00BC489-F8EC-234A-A4AB-6A9555A4732D}" srcOrd="1" destOrd="0" presId="urn:microsoft.com/office/officeart/2005/8/layout/pyramid1"/>
    <dgm:cxn modelId="{67CBE149-839E-7849-AB42-84258A68245E}" type="presOf" srcId="{2084B4F2-7C3A-E94D-BD11-CF1EAD71349E}" destId="{9769CF2B-0694-D349-8B05-AEAA25411653}" srcOrd="0" destOrd="0" presId="urn:microsoft.com/office/officeart/2005/8/layout/pyramid1"/>
    <dgm:cxn modelId="{94A7DA57-0408-0C44-BB66-9E108D138E8B}" srcId="{2084B4F2-7C3A-E94D-BD11-CF1EAD71349E}" destId="{9FB21460-8F37-904B-8CB3-65EAA7A6D6B1}" srcOrd="2" destOrd="0" parTransId="{2DE3A981-A285-0D45-9A68-8A9A6039085F}" sibTransId="{C37B016B-183D-3B48-A6B7-D577ED7863E6}"/>
    <dgm:cxn modelId="{3E77FC99-2308-A740-9795-2D6BF1E6019D}" type="presOf" srcId="{9FB21460-8F37-904B-8CB3-65EAA7A6D6B1}" destId="{8C0D93B3-8DA4-FD46-85CA-4C754A44816E}" srcOrd="0" destOrd="0" presId="urn:microsoft.com/office/officeart/2005/8/layout/pyramid1"/>
    <dgm:cxn modelId="{EB8101A6-861D-FA40-9E95-0F284576F909}" type="presOf" srcId="{F723A57D-7BE9-CF49-8206-84A8C30C9FA5}" destId="{CDB8EDA6-F133-9C4E-A687-A7E637F50882}" srcOrd="0" destOrd="0" presId="urn:microsoft.com/office/officeart/2005/8/layout/pyramid1"/>
    <dgm:cxn modelId="{B8D9F2AF-C69F-4D43-9219-43342AD93BEC}" type="presOf" srcId="{DD95FDFF-BFBF-C248-98FF-5A6F2732A84B}" destId="{36D7A574-648F-8A46-8CBA-8C37AED44541}" srcOrd="0" destOrd="0" presId="urn:microsoft.com/office/officeart/2005/8/layout/pyramid1"/>
    <dgm:cxn modelId="{C7DAD6B0-1BD6-DA46-85DD-104F1FD0F9DA}" type="presOf" srcId="{F723A57D-7BE9-CF49-8206-84A8C30C9FA5}" destId="{CA2E023A-6891-DB42-9358-F9DEB727EF2F}" srcOrd="1" destOrd="0" presId="urn:microsoft.com/office/officeart/2005/8/layout/pyramid1"/>
    <dgm:cxn modelId="{1089C5D8-06F1-E349-B527-B81270AE1386}" srcId="{2084B4F2-7C3A-E94D-BD11-CF1EAD71349E}" destId="{F723A57D-7BE9-CF49-8206-84A8C30C9FA5}" srcOrd="1" destOrd="0" parTransId="{DB42B141-61F8-B241-8D92-2C24CE42C851}" sibTransId="{066457AA-8352-7F42-874F-C526F86CB0D9}"/>
    <dgm:cxn modelId="{2DD7BBDA-2551-F642-8B3C-0BD3F72B1935}" srcId="{2084B4F2-7C3A-E94D-BD11-CF1EAD71349E}" destId="{DD95FDFF-BFBF-C248-98FF-5A6F2732A84B}" srcOrd="0" destOrd="0" parTransId="{1A5993B9-9B56-4341-866B-7CA382EC4564}" sibTransId="{CD49D484-7C2C-E646-BE37-15FACBADCD99}"/>
    <dgm:cxn modelId="{C0B086E3-1179-D64A-B2B2-A636E3C952E8}" type="presOf" srcId="{9FB21460-8F37-904B-8CB3-65EAA7A6D6B1}" destId="{CA30FC42-D263-5E46-8247-10FEF979B2A6}" srcOrd="1" destOrd="0" presId="urn:microsoft.com/office/officeart/2005/8/layout/pyramid1"/>
    <dgm:cxn modelId="{4B890FA1-F5DD-F640-A72E-368D82671387}" type="presParOf" srcId="{9769CF2B-0694-D349-8B05-AEAA25411653}" destId="{334DF316-66AD-FC45-B76F-331EEF5693D6}" srcOrd="0" destOrd="0" presId="urn:microsoft.com/office/officeart/2005/8/layout/pyramid1"/>
    <dgm:cxn modelId="{D5C9FAE6-2CE6-6445-A4EE-097B6F31F5C4}" type="presParOf" srcId="{334DF316-66AD-FC45-B76F-331EEF5693D6}" destId="{36D7A574-648F-8A46-8CBA-8C37AED44541}" srcOrd="0" destOrd="0" presId="urn:microsoft.com/office/officeart/2005/8/layout/pyramid1"/>
    <dgm:cxn modelId="{5F903D09-9F58-7A46-A315-9C23171916FB}" type="presParOf" srcId="{334DF316-66AD-FC45-B76F-331EEF5693D6}" destId="{B00BC489-F8EC-234A-A4AB-6A9555A4732D}" srcOrd="1" destOrd="0" presId="urn:microsoft.com/office/officeart/2005/8/layout/pyramid1"/>
    <dgm:cxn modelId="{0E1E5E20-D159-5B48-9531-3B497A9E7651}" type="presParOf" srcId="{9769CF2B-0694-D349-8B05-AEAA25411653}" destId="{AE670ED9-2036-0A42-9936-684DD4F5D463}" srcOrd="1" destOrd="0" presId="urn:microsoft.com/office/officeart/2005/8/layout/pyramid1"/>
    <dgm:cxn modelId="{3AC24E3D-8730-784A-87A7-D8616724FEDE}" type="presParOf" srcId="{AE670ED9-2036-0A42-9936-684DD4F5D463}" destId="{CDB8EDA6-F133-9C4E-A687-A7E637F50882}" srcOrd="0" destOrd="0" presId="urn:microsoft.com/office/officeart/2005/8/layout/pyramid1"/>
    <dgm:cxn modelId="{D7212CD7-8664-834F-BC11-ED8116695D1C}" type="presParOf" srcId="{AE670ED9-2036-0A42-9936-684DD4F5D463}" destId="{CA2E023A-6891-DB42-9358-F9DEB727EF2F}" srcOrd="1" destOrd="0" presId="urn:microsoft.com/office/officeart/2005/8/layout/pyramid1"/>
    <dgm:cxn modelId="{7F8BCA4F-8F99-7747-A0F2-48542BE9DC93}" type="presParOf" srcId="{9769CF2B-0694-D349-8B05-AEAA25411653}" destId="{5D59E60A-F87D-C24A-9B6E-335AF4603B83}" srcOrd="2" destOrd="0" presId="urn:microsoft.com/office/officeart/2005/8/layout/pyramid1"/>
    <dgm:cxn modelId="{B510E550-6BC0-0940-94C4-4B8C1DA520C4}" type="presParOf" srcId="{5D59E60A-F87D-C24A-9B6E-335AF4603B83}" destId="{8C0D93B3-8DA4-FD46-85CA-4C754A44816E}" srcOrd="0" destOrd="0" presId="urn:microsoft.com/office/officeart/2005/8/layout/pyramid1"/>
    <dgm:cxn modelId="{10D2A15B-EBD1-6C41-BB75-F722E8998784}" type="presParOf" srcId="{5D59E60A-F87D-C24A-9B6E-335AF4603B83}" destId="{CA30FC42-D263-5E46-8247-10FEF979B2A6}"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84B4F2-7C3A-E94D-BD11-CF1EAD71349E}" type="doc">
      <dgm:prSet loTypeId="urn:microsoft.com/office/officeart/2005/8/layout/pyramid1" loCatId="" qsTypeId="urn:microsoft.com/office/officeart/2005/8/quickstyle/simple2" qsCatId="simple" csTypeId="urn:microsoft.com/office/officeart/2005/8/colors/accent3_3" csCatId="accent3" phldr="1"/>
      <dgm:spPr/>
    </dgm:pt>
    <dgm:pt modelId="{DD95FDFF-BFBF-C248-98FF-5A6F2732A84B}">
      <dgm:prSet phldrT="[Texto]" custT="1"/>
      <dgm:spPr/>
      <dgm:t>
        <a:bodyPr/>
        <a:lstStyle/>
        <a:p>
          <a:r>
            <a:rPr lang="es-ES" sz="1800" dirty="0"/>
            <a:t>Lujo</a:t>
          </a:r>
        </a:p>
      </dgm:t>
    </dgm:pt>
    <dgm:pt modelId="{1A5993B9-9B56-4341-866B-7CA382EC4564}" type="parTrans" cxnId="{2DD7BBDA-2551-F642-8B3C-0BD3F72B1935}">
      <dgm:prSet/>
      <dgm:spPr/>
      <dgm:t>
        <a:bodyPr/>
        <a:lstStyle/>
        <a:p>
          <a:endParaRPr lang="es-ES" sz="1050"/>
        </a:p>
      </dgm:t>
    </dgm:pt>
    <dgm:pt modelId="{CD49D484-7C2C-E646-BE37-15FACBADCD99}" type="sibTrans" cxnId="{2DD7BBDA-2551-F642-8B3C-0BD3F72B1935}">
      <dgm:prSet/>
      <dgm:spPr/>
      <dgm:t>
        <a:bodyPr/>
        <a:lstStyle/>
        <a:p>
          <a:endParaRPr lang="es-ES" sz="1050"/>
        </a:p>
      </dgm:t>
    </dgm:pt>
    <dgm:pt modelId="{F723A57D-7BE9-CF49-8206-84A8C30C9FA5}">
      <dgm:prSet phldrT="[Texto]" custT="1"/>
      <dgm:spPr/>
      <dgm:t>
        <a:bodyPr/>
        <a:lstStyle/>
        <a:p>
          <a:r>
            <a:rPr lang="es-ES" sz="1800" dirty="0"/>
            <a:t>Seguridad</a:t>
          </a:r>
        </a:p>
      </dgm:t>
    </dgm:pt>
    <dgm:pt modelId="{DB42B141-61F8-B241-8D92-2C24CE42C851}" type="parTrans" cxnId="{1089C5D8-06F1-E349-B527-B81270AE1386}">
      <dgm:prSet/>
      <dgm:spPr/>
      <dgm:t>
        <a:bodyPr/>
        <a:lstStyle/>
        <a:p>
          <a:endParaRPr lang="es-ES" sz="1050"/>
        </a:p>
      </dgm:t>
    </dgm:pt>
    <dgm:pt modelId="{066457AA-8352-7F42-874F-C526F86CB0D9}" type="sibTrans" cxnId="{1089C5D8-06F1-E349-B527-B81270AE1386}">
      <dgm:prSet/>
      <dgm:spPr/>
      <dgm:t>
        <a:bodyPr/>
        <a:lstStyle/>
        <a:p>
          <a:endParaRPr lang="es-ES" sz="1050"/>
        </a:p>
      </dgm:t>
    </dgm:pt>
    <dgm:pt modelId="{9FB21460-8F37-904B-8CB3-65EAA7A6D6B1}">
      <dgm:prSet phldrT="[Texto]" custT="1"/>
      <dgm:spPr/>
      <dgm:t>
        <a:bodyPr/>
        <a:lstStyle/>
        <a:p>
          <a:r>
            <a:rPr lang="es-ES" sz="1800" dirty="0"/>
            <a:t>Básicas</a:t>
          </a:r>
        </a:p>
      </dgm:t>
    </dgm:pt>
    <dgm:pt modelId="{2DE3A981-A285-0D45-9A68-8A9A6039085F}" type="parTrans" cxnId="{94A7DA57-0408-0C44-BB66-9E108D138E8B}">
      <dgm:prSet/>
      <dgm:spPr/>
      <dgm:t>
        <a:bodyPr/>
        <a:lstStyle/>
        <a:p>
          <a:endParaRPr lang="es-ES" sz="1050"/>
        </a:p>
      </dgm:t>
    </dgm:pt>
    <dgm:pt modelId="{C37B016B-183D-3B48-A6B7-D577ED7863E6}" type="sibTrans" cxnId="{94A7DA57-0408-0C44-BB66-9E108D138E8B}">
      <dgm:prSet/>
      <dgm:spPr/>
      <dgm:t>
        <a:bodyPr/>
        <a:lstStyle/>
        <a:p>
          <a:endParaRPr lang="es-ES" sz="1050"/>
        </a:p>
      </dgm:t>
    </dgm:pt>
    <dgm:pt modelId="{9769CF2B-0694-D349-8B05-AEAA25411653}" type="pres">
      <dgm:prSet presAssocID="{2084B4F2-7C3A-E94D-BD11-CF1EAD71349E}" presName="Name0" presStyleCnt="0">
        <dgm:presLayoutVars>
          <dgm:dir/>
          <dgm:animLvl val="lvl"/>
          <dgm:resizeHandles val="exact"/>
        </dgm:presLayoutVars>
      </dgm:prSet>
      <dgm:spPr/>
    </dgm:pt>
    <dgm:pt modelId="{334DF316-66AD-FC45-B76F-331EEF5693D6}" type="pres">
      <dgm:prSet presAssocID="{DD95FDFF-BFBF-C248-98FF-5A6F2732A84B}" presName="Name8" presStyleCnt="0"/>
      <dgm:spPr/>
    </dgm:pt>
    <dgm:pt modelId="{36D7A574-648F-8A46-8CBA-8C37AED44541}" type="pres">
      <dgm:prSet presAssocID="{DD95FDFF-BFBF-C248-98FF-5A6F2732A84B}" presName="level" presStyleLbl="node1" presStyleIdx="0" presStyleCnt="3">
        <dgm:presLayoutVars>
          <dgm:chMax val="1"/>
          <dgm:bulletEnabled val="1"/>
        </dgm:presLayoutVars>
      </dgm:prSet>
      <dgm:spPr/>
    </dgm:pt>
    <dgm:pt modelId="{B00BC489-F8EC-234A-A4AB-6A9555A4732D}" type="pres">
      <dgm:prSet presAssocID="{DD95FDFF-BFBF-C248-98FF-5A6F2732A84B}" presName="levelTx" presStyleLbl="revTx" presStyleIdx="0" presStyleCnt="0">
        <dgm:presLayoutVars>
          <dgm:chMax val="1"/>
          <dgm:bulletEnabled val="1"/>
        </dgm:presLayoutVars>
      </dgm:prSet>
      <dgm:spPr/>
    </dgm:pt>
    <dgm:pt modelId="{AE670ED9-2036-0A42-9936-684DD4F5D463}" type="pres">
      <dgm:prSet presAssocID="{F723A57D-7BE9-CF49-8206-84A8C30C9FA5}" presName="Name8" presStyleCnt="0"/>
      <dgm:spPr/>
    </dgm:pt>
    <dgm:pt modelId="{CDB8EDA6-F133-9C4E-A687-A7E637F50882}" type="pres">
      <dgm:prSet presAssocID="{F723A57D-7BE9-CF49-8206-84A8C30C9FA5}" presName="level" presStyleLbl="node1" presStyleIdx="1" presStyleCnt="3">
        <dgm:presLayoutVars>
          <dgm:chMax val="1"/>
          <dgm:bulletEnabled val="1"/>
        </dgm:presLayoutVars>
      </dgm:prSet>
      <dgm:spPr/>
    </dgm:pt>
    <dgm:pt modelId="{CA2E023A-6891-DB42-9358-F9DEB727EF2F}" type="pres">
      <dgm:prSet presAssocID="{F723A57D-7BE9-CF49-8206-84A8C30C9FA5}" presName="levelTx" presStyleLbl="revTx" presStyleIdx="0" presStyleCnt="0">
        <dgm:presLayoutVars>
          <dgm:chMax val="1"/>
          <dgm:bulletEnabled val="1"/>
        </dgm:presLayoutVars>
      </dgm:prSet>
      <dgm:spPr/>
    </dgm:pt>
    <dgm:pt modelId="{5D59E60A-F87D-C24A-9B6E-335AF4603B83}" type="pres">
      <dgm:prSet presAssocID="{9FB21460-8F37-904B-8CB3-65EAA7A6D6B1}" presName="Name8" presStyleCnt="0"/>
      <dgm:spPr/>
    </dgm:pt>
    <dgm:pt modelId="{8C0D93B3-8DA4-FD46-85CA-4C754A44816E}" type="pres">
      <dgm:prSet presAssocID="{9FB21460-8F37-904B-8CB3-65EAA7A6D6B1}" presName="level" presStyleLbl="node1" presStyleIdx="2" presStyleCnt="3">
        <dgm:presLayoutVars>
          <dgm:chMax val="1"/>
          <dgm:bulletEnabled val="1"/>
        </dgm:presLayoutVars>
      </dgm:prSet>
      <dgm:spPr/>
    </dgm:pt>
    <dgm:pt modelId="{CA30FC42-D263-5E46-8247-10FEF979B2A6}" type="pres">
      <dgm:prSet presAssocID="{9FB21460-8F37-904B-8CB3-65EAA7A6D6B1}" presName="levelTx" presStyleLbl="revTx" presStyleIdx="0" presStyleCnt="0">
        <dgm:presLayoutVars>
          <dgm:chMax val="1"/>
          <dgm:bulletEnabled val="1"/>
        </dgm:presLayoutVars>
      </dgm:prSet>
      <dgm:spPr/>
    </dgm:pt>
  </dgm:ptLst>
  <dgm:cxnLst>
    <dgm:cxn modelId="{83F47136-10AE-4349-AF16-9F4ED14515BE}" type="presOf" srcId="{DD95FDFF-BFBF-C248-98FF-5A6F2732A84B}" destId="{B00BC489-F8EC-234A-A4AB-6A9555A4732D}" srcOrd="1" destOrd="0" presId="urn:microsoft.com/office/officeart/2005/8/layout/pyramid1"/>
    <dgm:cxn modelId="{E07DA538-FC97-EE44-ACCE-58512DE271BF}" type="presOf" srcId="{F723A57D-7BE9-CF49-8206-84A8C30C9FA5}" destId="{CA2E023A-6891-DB42-9358-F9DEB727EF2F}" srcOrd="1" destOrd="0" presId="urn:microsoft.com/office/officeart/2005/8/layout/pyramid1"/>
    <dgm:cxn modelId="{5CF3D83A-AAA9-8F49-9ED2-1F2A120DEA29}" type="presOf" srcId="{9FB21460-8F37-904B-8CB3-65EAA7A6D6B1}" destId="{8C0D93B3-8DA4-FD46-85CA-4C754A44816E}" srcOrd="0" destOrd="0" presId="urn:microsoft.com/office/officeart/2005/8/layout/pyramid1"/>
    <dgm:cxn modelId="{82727E54-339A-1246-A2F3-EA95D1D9A434}" type="presOf" srcId="{2084B4F2-7C3A-E94D-BD11-CF1EAD71349E}" destId="{9769CF2B-0694-D349-8B05-AEAA25411653}" srcOrd="0" destOrd="0" presId="urn:microsoft.com/office/officeart/2005/8/layout/pyramid1"/>
    <dgm:cxn modelId="{94A7DA57-0408-0C44-BB66-9E108D138E8B}" srcId="{2084B4F2-7C3A-E94D-BD11-CF1EAD71349E}" destId="{9FB21460-8F37-904B-8CB3-65EAA7A6D6B1}" srcOrd="2" destOrd="0" parTransId="{2DE3A981-A285-0D45-9A68-8A9A6039085F}" sibTransId="{C37B016B-183D-3B48-A6B7-D577ED7863E6}"/>
    <dgm:cxn modelId="{A7C481BE-4A71-B84C-8E83-0EAA81D62872}" type="presOf" srcId="{9FB21460-8F37-904B-8CB3-65EAA7A6D6B1}" destId="{CA30FC42-D263-5E46-8247-10FEF979B2A6}" srcOrd="1" destOrd="0" presId="urn:microsoft.com/office/officeart/2005/8/layout/pyramid1"/>
    <dgm:cxn modelId="{470287C5-58F5-0A47-823F-68756924EBE1}" type="presOf" srcId="{DD95FDFF-BFBF-C248-98FF-5A6F2732A84B}" destId="{36D7A574-648F-8A46-8CBA-8C37AED44541}" srcOrd="0" destOrd="0" presId="urn:microsoft.com/office/officeart/2005/8/layout/pyramid1"/>
    <dgm:cxn modelId="{1089C5D8-06F1-E349-B527-B81270AE1386}" srcId="{2084B4F2-7C3A-E94D-BD11-CF1EAD71349E}" destId="{F723A57D-7BE9-CF49-8206-84A8C30C9FA5}" srcOrd="1" destOrd="0" parTransId="{DB42B141-61F8-B241-8D92-2C24CE42C851}" sibTransId="{066457AA-8352-7F42-874F-C526F86CB0D9}"/>
    <dgm:cxn modelId="{2DD7BBDA-2551-F642-8B3C-0BD3F72B1935}" srcId="{2084B4F2-7C3A-E94D-BD11-CF1EAD71349E}" destId="{DD95FDFF-BFBF-C248-98FF-5A6F2732A84B}" srcOrd="0" destOrd="0" parTransId="{1A5993B9-9B56-4341-866B-7CA382EC4564}" sibTransId="{CD49D484-7C2C-E646-BE37-15FACBADCD99}"/>
    <dgm:cxn modelId="{2A0BDFF6-4F7E-F447-BCF0-48E3538155B8}" type="presOf" srcId="{F723A57D-7BE9-CF49-8206-84A8C30C9FA5}" destId="{CDB8EDA6-F133-9C4E-A687-A7E637F50882}" srcOrd="0" destOrd="0" presId="urn:microsoft.com/office/officeart/2005/8/layout/pyramid1"/>
    <dgm:cxn modelId="{A2B8F93A-4C33-6E40-AAF0-D110EBD6991C}" type="presParOf" srcId="{9769CF2B-0694-D349-8B05-AEAA25411653}" destId="{334DF316-66AD-FC45-B76F-331EEF5693D6}" srcOrd="0" destOrd="0" presId="urn:microsoft.com/office/officeart/2005/8/layout/pyramid1"/>
    <dgm:cxn modelId="{5101ECEB-BECE-504C-931D-FA44A9DA7381}" type="presParOf" srcId="{334DF316-66AD-FC45-B76F-331EEF5693D6}" destId="{36D7A574-648F-8A46-8CBA-8C37AED44541}" srcOrd="0" destOrd="0" presId="urn:microsoft.com/office/officeart/2005/8/layout/pyramid1"/>
    <dgm:cxn modelId="{18DA52A2-64E3-0B40-939E-A39A764161A1}" type="presParOf" srcId="{334DF316-66AD-FC45-B76F-331EEF5693D6}" destId="{B00BC489-F8EC-234A-A4AB-6A9555A4732D}" srcOrd="1" destOrd="0" presId="urn:microsoft.com/office/officeart/2005/8/layout/pyramid1"/>
    <dgm:cxn modelId="{B2C3CCB8-6A5B-6E4B-8E96-D321AE2D7E3D}" type="presParOf" srcId="{9769CF2B-0694-D349-8B05-AEAA25411653}" destId="{AE670ED9-2036-0A42-9936-684DD4F5D463}" srcOrd="1" destOrd="0" presId="urn:microsoft.com/office/officeart/2005/8/layout/pyramid1"/>
    <dgm:cxn modelId="{6A7C3908-D6F8-B64D-916B-AD71121EB4CC}" type="presParOf" srcId="{AE670ED9-2036-0A42-9936-684DD4F5D463}" destId="{CDB8EDA6-F133-9C4E-A687-A7E637F50882}" srcOrd="0" destOrd="0" presId="urn:microsoft.com/office/officeart/2005/8/layout/pyramid1"/>
    <dgm:cxn modelId="{BE3BE310-7F7D-AF41-9264-DF8E0625A247}" type="presParOf" srcId="{AE670ED9-2036-0A42-9936-684DD4F5D463}" destId="{CA2E023A-6891-DB42-9358-F9DEB727EF2F}" srcOrd="1" destOrd="0" presId="urn:microsoft.com/office/officeart/2005/8/layout/pyramid1"/>
    <dgm:cxn modelId="{EB3CFF0D-F911-6548-B979-AB5966AD20F8}" type="presParOf" srcId="{9769CF2B-0694-D349-8B05-AEAA25411653}" destId="{5D59E60A-F87D-C24A-9B6E-335AF4603B83}" srcOrd="2" destOrd="0" presId="urn:microsoft.com/office/officeart/2005/8/layout/pyramid1"/>
    <dgm:cxn modelId="{4593937E-A9C8-5A4F-B2E7-8157542A32F7}" type="presParOf" srcId="{5D59E60A-F87D-C24A-9B6E-335AF4603B83}" destId="{8C0D93B3-8DA4-FD46-85CA-4C754A44816E}" srcOrd="0" destOrd="0" presId="urn:microsoft.com/office/officeart/2005/8/layout/pyramid1"/>
    <dgm:cxn modelId="{01816776-C060-E24B-A61B-14F7F28CA27B}" type="presParOf" srcId="{5D59E60A-F87D-C24A-9B6E-335AF4603B83}" destId="{CA30FC42-D263-5E46-8247-10FEF979B2A6}"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84B4F2-7C3A-E94D-BD11-CF1EAD71349E}" type="doc">
      <dgm:prSet loTypeId="urn:microsoft.com/office/officeart/2005/8/layout/pyramid1" loCatId="" qsTypeId="urn:microsoft.com/office/officeart/2005/8/quickstyle/simple2" qsCatId="simple" csTypeId="urn:microsoft.com/office/officeart/2005/8/colors/accent3_3" csCatId="accent3" phldr="1"/>
      <dgm:spPr/>
    </dgm:pt>
    <dgm:pt modelId="{DD95FDFF-BFBF-C248-98FF-5A6F2732A84B}">
      <dgm:prSet phldrT="[Texto]" custT="1"/>
      <dgm:spPr/>
      <dgm:t>
        <a:bodyPr/>
        <a:lstStyle/>
        <a:p>
          <a:r>
            <a:rPr lang="es-ES" sz="1800" dirty="0"/>
            <a:t>Lujo</a:t>
          </a:r>
        </a:p>
      </dgm:t>
    </dgm:pt>
    <dgm:pt modelId="{1A5993B9-9B56-4341-866B-7CA382EC4564}" type="parTrans" cxnId="{2DD7BBDA-2551-F642-8B3C-0BD3F72B1935}">
      <dgm:prSet/>
      <dgm:spPr/>
      <dgm:t>
        <a:bodyPr/>
        <a:lstStyle/>
        <a:p>
          <a:endParaRPr lang="es-ES" sz="1050"/>
        </a:p>
      </dgm:t>
    </dgm:pt>
    <dgm:pt modelId="{CD49D484-7C2C-E646-BE37-15FACBADCD99}" type="sibTrans" cxnId="{2DD7BBDA-2551-F642-8B3C-0BD3F72B1935}">
      <dgm:prSet/>
      <dgm:spPr/>
      <dgm:t>
        <a:bodyPr/>
        <a:lstStyle/>
        <a:p>
          <a:endParaRPr lang="es-ES" sz="1050"/>
        </a:p>
      </dgm:t>
    </dgm:pt>
    <dgm:pt modelId="{F723A57D-7BE9-CF49-8206-84A8C30C9FA5}">
      <dgm:prSet phldrT="[Texto]" custT="1"/>
      <dgm:spPr/>
      <dgm:t>
        <a:bodyPr/>
        <a:lstStyle/>
        <a:p>
          <a:r>
            <a:rPr lang="es-ES" sz="1800" dirty="0"/>
            <a:t>Seguridad</a:t>
          </a:r>
        </a:p>
      </dgm:t>
    </dgm:pt>
    <dgm:pt modelId="{DB42B141-61F8-B241-8D92-2C24CE42C851}" type="parTrans" cxnId="{1089C5D8-06F1-E349-B527-B81270AE1386}">
      <dgm:prSet/>
      <dgm:spPr/>
      <dgm:t>
        <a:bodyPr/>
        <a:lstStyle/>
        <a:p>
          <a:endParaRPr lang="es-ES" sz="1050"/>
        </a:p>
      </dgm:t>
    </dgm:pt>
    <dgm:pt modelId="{066457AA-8352-7F42-874F-C526F86CB0D9}" type="sibTrans" cxnId="{1089C5D8-06F1-E349-B527-B81270AE1386}">
      <dgm:prSet/>
      <dgm:spPr/>
      <dgm:t>
        <a:bodyPr/>
        <a:lstStyle/>
        <a:p>
          <a:endParaRPr lang="es-ES" sz="1050"/>
        </a:p>
      </dgm:t>
    </dgm:pt>
    <dgm:pt modelId="{9FB21460-8F37-904B-8CB3-65EAA7A6D6B1}">
      <dgm:prSet phldrT="[Texto]" custT="1"/>
      <dgm:spPr/>
      <dgm:t>
        <a:bodyPr/>
        <a:lstStyle/>
        <a:p>
          <a:r>
            <a:rPr lang="es-ES" sz="1800" dirty="0"/>
            <a:t>Básicas</a:t>
          </a:r>
        </a:p>
      </dgm:t>
    </dgm:pt>
    <dgm:pt modelId="{2DE3A981-A285-0D45-9A68-8A9A6039085F}" type="parTrans" cxnId="{94A7DA57-0408-0C44-BB66-9E108D138E8B}">
      <dgm:prSet/>
      <dgm:spPr/>
      <dgm:t>
        <a:bodyPr/>
        <a:lstStyle/>
        <a:p>
          <a:endParaRPr lang="es-ES" sz="1050"/>
        </a:p>
      </dgm:t>
    </dgm:pt>
    <dgm:pt modelId="{C37B016B-183D-3B48-A6B7-D577ED7863E6}" type="sibTrans" cxnId="{94A7DA57-0408-0C44-BB66-9E108D138E8B}">
      <dgm:prSet/>
      <dgm:spPr/>
      <dgm:t>
        <a:bodyPr/>
        <a:lstStyle/>
        <a:p>
          <a:endParaRPr lang="es-ES" sz="1050"/>
        </a:p>
      </dgm:t>
    </dgm:pt>
    <dgm:pt modelId="{9769CF2B-0694-D349-8B05-AEAA25411653}" type="pres">
      <dgm:prSet presAssocID="{2084B4F2-7C3A-E94D-BD11-CF1EAD71349E}" presName="Name0" presStyleCnt="0">
        <dgm:presLayoutVars>
          <dgm:dir/>
          <dgm:animLvl val="lvl"/>
          <dgm:resizeHandles val="exact"/>
        </dgm:presLayoutVars>
      </dgm:prSet>
      <dgm:spPr/>
    </dgm:pt>
    <dgm:pt modelId="{334DF316-66AD-FC45-B76F-331EEF5693D6}" type="pres">
      <dgm:prSet presAssocID="{DD95FDFF-BFBF-C248-98FF-5A6F2732A84B}" presName="Name8" presStyleCnt="0"/>
      <dgm:spPr/>
    </dgm:pt>
    <dgm:pt modelId="{36D7A574-648F-8A46-8CBA-8C37AED44541}" type="pres">
      <dgm:prSet presAssocID="{DD95FDFF-BFBF-C248-98FF-5A6F2732A84B}" presName="level" presStyleLbl="node1" presStyleIdx="0" presStyleCnt="3">
        <dgm:presLayoutVars>
          <dgm:chMax val="1"/>
          <dgm:bulletEnabled val="1"/>
        </dgm:presLayoutVars>
      </dgm:prSet>
      <dgm:spPr/>
    </dgm:pt>
    <dgm:pt modelId="{B00BC489-F8EC-234A-A4AB-6A9555A4732D}" type="pres">
      <dgm:prSet presAssocID="{DD95FDFF-BFBF-C248-98FF-5A6F2732A84B}" presName="levelTx" presStyleLbl="revTx" presStyleIdx="0" presStyleCnt="0">
        <dgm:presLayoutVars>
          <dgm:chMax val="1"/>
          <dgm:bulletEnabled val="1"/>
        </dgm:presLayoutVars>
      </dgm:prSet>
      <dgm:spPr/>
    </dgm:pt>
    <dgm:pt modelId="{AE670ED9-2036-0A42-9936-684DD4F5D463}" type="pres">
      <dgm:prSet presAssocID="{F723A57D-7BE9-CF49-8206-84A8C30C9FA5}" presName="Name8" presStyleCnt="0"/>
      <dgm:spPr/>
    </dgm:pt>
    <dgm:pt modelId="{CDB8EDA6-F133-9C4E-A687-A7E637F50882}" type="pres">
      <dgm:prSet presAssocID="{F723A57D-7BE9-CF49-8206-84A8C30C9FA5}" presName="level" presStyleLbl="node1" presStyleIdx="1" presStyleCnt="3">
        <dgm:presLayoutVars>
          <dgm:chMax val="1"/>
          <dgm:bulletEnabled val="1"/>
        </dgm:presLayoutVars>
      </dgm:prSet>
      <dgm:spPr/>
    </dgm:pt>
    <dgm:pt modelId="{CA2E023A-6891-DB42-9358-F9DEB727EF2F}" type="pres">
      <dgm:prSet presAssocID="{F723A57D-7BE9-CF49-8206-84A8C30C9FA5}" presName="levelTx" presStyleLbl="revTx" presStyleIdx="0" presStyleCnt="0">
        <dgm:presLayoutVars>
          <dgm:chMax val="1"/>
          <dgm:bulletEnabled val="1"/>
        </dgm:presLayoutVars>
      </dgm:prSet>
      <dgm:spPr/>
    </dgm:pt>
    <dgm:pt modelId="{5D59E60A-F87D-C24A-9B6E-335AF4603B83}" type="pres">
      <dgm:prSet presAssocID="{9FB21460-8F37-904B-8CB3-65EAA7A6D6B1}" presName="Name8" presStyleCnt="0"/>
      <dgm:spPr/>
    </dgm:pt>
    <dgm:pt modelId="{8C0D93B3-8DA4-FD46-85CA-4C754A44816E}" type="pres">
      <dgm:prSet presAssocID="{9FB21460-8F37-904B-8CB3-65EAA7A6D6B1}" presName="level" presStyleLbl="node1" presStyleIdx="2" presStyleCnt="3">
        <dgm:presLayoutVars>
          <dgm:chMax val="1"/>
          <dgm:bulletEnabled val="1"/>
        </dgm:presLayoutVars>
      </dgm:prSet>
      <dgm:spPr/>
    </dgm:pt>
    <dgm:pt modelId="{CA30FC42-D263-5E46-8247-10FEF979B2A6}" type="pres">
      <dgm:prSet presAssocID="{9FB21460-8F37-904B-8CB3-65EAA7A6D6B1}" presName="levelTx" presStyleLbl="revTx" presStyleIdx="0" presStyleCnt="0">
        <dgm:presLayoutVars>
          <dgm:chMax val="1"/>
          <dgm:bulletEnabled val="1"/>
        </dgm:presLayoutVars>
      </dgm:prSet>
      <dgm:spPr/>
    </dgm:pt>
  </dgm:ptLst>
  <dgm:cxnLst>
    <dgm:cxn modelId="{99C52B49-5CCF-DD4B-98D2-CF220E4B8C2F}" type="presOf" srcId="{DD95FDFF-BFBF-C248-98FF-5A6F2732A84B}" destId="{B00BC489-F8EC-234A-A4AB-6A9555A4732D}" srcOrd="1" destOrd="0" presId="urn:microsoft.com/office/officeart/2005/8/layout/pyramid1"/>
    <dgm:cxn modelId="{93C98C4E-18E7-CB42-93D8-B028CBE47A47}" type="presOf" srcId="{F723A57D-7BE9-CF49-8206-84A8C30C9FA5}" destId="{CA2E023A-6891-DB42-9358-F9DEB727EF2F}" srcOrd="1" destOrd="0" presId="urn:microsoft.com/office/officeart/2005/8/layout/pyramid1"/>
    <dgm:cxn modelId="{94A7DA57-0408-0C44-BB66-9E108D138E8B}" srcId="{2084B4F2-7C3A-E94D-BD11-CF1EAD71349E}" destId="{9FB21460-8F37-904B-8CB3-65EAA7A6D6B1}" srcOrd="2" destOrd="0" parTransId="{2DE3A981-A285-0D45-9A68-8A9A6039085F}" sibTransId="{C37B016B-183D-3B48-A6B7-D577ED7863E6}"/>
    <dgm:cxn modelId="{C3F6AA65-C754-154E-890F-16115CD43849}" type="presOf" srcId="{9FB21460-8F37-904B-8CB3-65EAA7A6D6B1}" destId="{CA30FC42-D263-5E46-8247-10FEF979B2A6}" srcOrd="1" destOrd="0" presId="urn:microsoft.com/office/officeart/2005/8/layout/pyramid1"/>
    <dgm:cxn modelId="{9304077C-5B65-4A43-9357-65F7D66C0AA6}" type="presOf" srcId="{DD95FDFF-BFBF-C248-98FF-5A6F2732A84B}" destId="{36D7A574-648F-8A46-8CBA-8C37AED44541}" srcOrd="0" destOrd="0" presId="urn:microsoft.com/office/officeart/2005/8/layout/pyramid1"/>
    <dgm:cxn modelId="{23CD3E82-13EA-5B4C-B803-CF9BF95C0437}" type="presOf" srcId="{F723A57D-7BE9-CF49-8206-84A8C30C9FA5}" destId="{CDB8EDA6-F133-9C4E-A687-A7E637F50882}" srcOrd="0" destOrd="0" presId="urn:microsoft.com/office/officeart/2005/8/layout/pyramid1"/>
    <dgm:cxn modelId="{060B82C9-2827-264D-A236-A858EF1EDD97}" type="presOf" srcId="{2084B4F2-7C3A-E94D-BD11-CF1EAD71349E}" destId="{9769CF2B-0694-D349-8B05-AEAA25411653}" srcOrd="0" destOrd="0" presId="urn:microsoft.com/office/officeart/2005/8/layout/pyramid1"/>
    <dgm:cxn modelId="{7588D7D5-5612-1243-B1B4-FE10A95E38C0}" type="presOf" srcId="{9FB21460-8F37-904B-8CB3-65EAA7A6D6B1}" destId="{8C0D93B3-8DA4-FD46-85CA-4C754A44816E}" srcOrd="0" destOrd="0" presId="urn:microsoft.com/office/officeart/2005/8/layout/pyramid1"/>
    <dgm:cxn modelId="{1089C5D8-06F1-E349-B527-B81270AE1386}" srcId="{2084B4F2-7C3A-E94D-BD11-CF1EAD71349E}" destId="{F723A57D-7BE9-CF49-8206-84A8C30C9FA5}" srcOrd="1" destOrd="0" parTransId="{DB42B141-61F8-B241-8D92-2C24CE42C851}" sibTransId="{066457AA-8352-7F42-874F-C526F86CB0D9}"/>
    <dgm:cxn modelId="{2DD7BBDA-2551-F642-8B3C-0BD3F72B1935}" srcId="{2084B4F2-7C3A-E94D-BD11-CF1EAD71349E}" destId="{DD95FDFF-BFBF-C248-98FF-5A6F2732A84B}" srcOrd="0" destOrd="0" parTransId="{1A5993B9-9B56-4341-866B-7CA382EC4564}" sibTransId="{CD49D484-7C2C-E646-BE37-15FACBADCD99}"/>
    <dgm:cxn modelId="{F4B2838E-C218-9143-964D-39E89EE43208}" type="presParOf" srcId="{9769CF2B-0694-D349-8B05-AEAA25411653}" destId="{334DF316-66AD-FC45-B76F-331EEF5693D6}" srcOrd="0" destOrd="0" presId="urn:microsoft.com/office/officeart/2005/8/layout/pyramid1"/>
    <dgm:cxn modelId="{A7B0B81C-3BCF-764F-8189-478E0A61A2CE}" type="presParOf" srcId="{334DF316-66AD-FC45-B76F-331EEF5693D6}" destId="{36D7A574-648F-8A46-8CBA-8C37AED44541}" srcOrd="0" destOrd="0" presId="urn:microsoft.com/office/officeart/2005/8/layout/pyramid1"/>
    <dgm:cxn modelId="{B5DC19FF-271D-9941-B8AF-58449C3F080B}" type="presParOf" srcId="{334DF316-66AD-FC45-B76F-331EEF5693D6}" destId="{B00BC489-F8EC-234A-A4AB-6A9555A4732D}" srcOrd="1" destOrd="0" presId="urn:microsoft.com/office/officeart/2005/8/layout/pyramid1"/>
    <dgm:cxn modelId="{66FD5E92-5315-A147-9FE6-4D7BD8305595}" type="presParOf" srcId="{9769CF2B-0694-D349-8B05-AEAA25411653}" destId="{AE670ED9-2036-0A42-9936-684DD4F5D463}" srcOrd="1" destOrd="0" presId="urn:microsoft.com/office/officeart/2005/8/layout/pyramid1"/>
    <dgm:cxn modelId="{094EFC91-883D-364B-A839-5A27356DA3A3}" type="presParOf" srcId="{AE670ED9-2036-0A42-9936-684DD4F5D463}" destId="{CDB8EDA6-F133-9C4E-A687-A7E637F50882}" srcOrd="0" destOrd="0" presId="urn:microsoft.com/office/officeart/2005/8/layout/pyramid1"/>
    <dgm:cxn modelId="{66D17D50-BA6A-FD46-96C7-09537C68BAA7}" type="presParOf" srcId="{AE670ED9-2036-0A42-9936-684DD4F5D463}" destId="{CA2E023A-6891-DB42-9358-F9DEB727EF2F}" srcOrd="1" destOrd="0" presId="urn:microsoft.com/office/officeart/2005/8/layout/pyramid1"/>
    <dgm:cxn modelId="{F704AE9F-444B-334D-9710-40494EAC6332}" type="presParOf" srcId="{9769CF2B-0694-D349-8B05-AEAA25411653}" destId="{5D59E60A-F87D-C24A-9B6E-335AF4603B83}" srcOrd="2" destOrd="0" presId="urn:microsoft.com/office/officeart/2005/8/layout/pyramid1"/>
    <dgm:cxn modelId="{B14E256A-07B8-B047-94D4-1227DD4A1C87}" type="presParOf" srcId="{5D59E60A-F87D-C24A-9B6E-335AF4603B83}" destId="{8C0D93B3-8DA4-FD46-85CA-4C754A44816E}" srcOrd="0" destOrd="0" presId="urn:microsoft.com/office/officeart/2005/8/layout/pyramid1"/>
    <dgm:cxn modelId="{1041B48F-BA73-B342-8E9A-0B4A1886BCDE}" type="presParOf" srcId="{5D59E60A-F87D-C24A-9B6E-335AF4603B83}" destId="{CA30FC42-D263-5E46-8247-10FEF979B2A6}"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84B4F2-7C3A-E94D-BD11-CF1EAD71349E}" type="doc">
      <dgm:prSet loTypeId="urn:microsoft.com/office/officeart/2005/8/layout/pyramid1" loCatId="" qsTypeId="urn:microsoft.com/office/officeart/2005/8/quickstyle/simple2" qsCatId="simple" csTypeId="urn:microsoft.com/office/officeart/2005/8/colors/accent3_3" csCatId="accent3" phldr="1"/>
      <dgm:spPr/>
    </dgm:pt>
    <dgm:pt modelId="{DD95FDFF-BFBF-C248-98FF-5A6F2732A84B}">
      <dgm:prSet phldrT="[Texto]" custT="1"/>
      <dgm:spPr/>
      <dgm:t>
        <a:bodyPr/>
        <a:lstStyle/>
        <a:p>
          <a:r>
            <a:rPr lang="es-ES" sz="1800" dirty="0"/>
            <a:t>Lujo</a:t>
          </a:r>
        </a:p>
      </dgm:t>
    </dgm:pt>
    <dgm:pt modelId="{1A5993B9-9B56-4341-866B-7CA382EC4564}" type="parTrans" cxnId="{2DD7BBDA-2551-F642-8B3C-0BD3F72B1935}">
      <dgm:prSet/>
      <dgm:spPr/>
      <dgm:t>
        <a:bodyPr/>
        <a:lstStyle/>
        <a:p>
          <a:endParaRPr lang="es-ES" sz="1050"/>
        </a:p>
      </dgm:t>
    </dgm:pt>
    <dgm:pt modelId="{CD49D484-7C2C-E646-BE37-15FACBADCD99}" type="sibTrans" cxnId="{2DD7BBDA-2551-F642-8B3C-0BD3F72B1935}">
      <dgm:prSet/>
      <dgm:spPr/>
      <dgm:t>
        <a:bodyPr/>
        <a:lstStyle/>
        <a:p>
          <a:endParaRPr lang="es-ES" sz="1050"/>
        </a:p>
      </dgm:t>
    </dgm:pt>
    <dgm:pt modelId="{F723A57D-7BE9-CF49-8206-84A8C30C9FA5}">
      <dgm:prSet phldrT="[Texto]" custT="1"/>
      <dgm:spPr/>
      <dgm:t>
        <a:bodyPr/>
        <a:lstStyle/>
        <a:p>
          <a:r>
            <a:rPr lang="es-ES" sz="1800" dirty="0"/>
            <a:t>Seguridad</a:t>
          </a:r>
        </a:p>
      </dgm:t>
    </dgm:pt>
    <dgm:pt modelId="{DB42B141-61F8-B241-8D92-2C24CE42C851}" type="parTrans" cxnId="{1089C5D8-06F1-E349-B527-B81270AE1386}">
      <dgm:prSet/>
      <dgm:spPr/>
      <dgm:t>
        <a:bodyPr/>
        <a:lstStyle/>
        <a:p>
          <a:endParaRPr lang="es-ES" sz="1050"/>
        </a:p>
      </dgm:t>
    </dgm:pt>
    <dgm:pt modelId="{066457AA-8352-7F42-874F-C526F86CB0D9}" type="sibTrans" cxnId="{1089C5D8-06F1-E349-B527-B81270AE1386}">
      <dgm:prSet/>
      <dgm:spPr/>
      <dgm:t>
        <a:bodyPr/>
        <a:lstStyle/>
        <a:p>
          <a:endParaRPr lang="es-ES" sz="1050"/>
        </a:p>
      </dgm:t>
    </dgm:pt>
    <dgm:pt modelId="{9FB21460-8F37-904B-8CB3-65EAA7A6D6B1}">
      <dgm:prSet phldrT="[Texto]" custT="1"/>
      <dgm:spPr/>
      <dgm:t>
        <a:bodyPr/>
        <a:lstStyle/>
        <a:p>
          <a:r>
            <a:rPr lang="es-ES" sz="1800" dirty="0"/>
            <a:t>Básicas</a:t>
          </a:r>
        </a:p>
      </dgm:t>
    </dgm:pt>
    <dgm:pt modelId="{2DE3A981-A285-0D45-9A68-8A9A6039085F}" type="parTrans" cxnId="{94A7DA57-0408-0C44-BB66-9E108D138E8B}">
      <dgm:prSet/>
      <dgm:spPr/>
      <dgm:t>
        <a:bodyPr/>
        <a:lstStyle/>
        <a:p>
          <a:endParaRPr lang="es-ES" sz="1050"/>
        </a:p>
      </dgm:t>
    </dgm:pt>
    <dgm:pt modelId="{C37B016B-183D-3B48-A6B7-D577ED7863E6}" type="sibTrans" cxnId="{94A7DA57-0408-0C44-BB66-9E108D138E8B}">
      <dgm:prSet/>
      <dgm:spPr/>
      <dgm:t>
        <a:bodyPr/>
        <a:lstStyle/>
        <a:p>
          <a:endParaRPr lang="es-ES" sz="1050"/>
        </a:p>
      </dgm:t>
    </dgm:pt>
    <dgm:pt modelId="{9769CF2B-0694-D349-8B05-AEAA25411653}" type="pres">
      <dgm:prSet presAssocID="{2084B4F2-7C3A-E94D-BD11-CF1EAD71349E}" presName="Name0" presStyleCnt="0">
        <dgm:presLayoutVars>
          <dgm:dir/>
          <dgm:animLvl val="lvl"/>
          <dgm:resizeHandles val="exact"/>
        </dgm:presLayoutVars>
      </dgm:prSet>
      <dgm:spPr/>
    </dgm:pt>
    <dgm:pt modelId="{334DF316-66AD-FC45-B76F-331EEF5693D6}" type="pres">
      <dgm:prSet presAssocID="{DD95FDFF-BFBF-C248-98FF-5A6F2732A84B}" presName="Name8" presStyleCnt="0"/>
      <dgm:spPr/>
    </dgm:pt>
    <dgm:pt modelId="{36D7A574-648F-8A46-8CBA-8C37AED44541}" type="pres">
      <dgm:prSet presAssocID="{DD95FDFF-BFBF-C248-98FF-5A6F2732A84B}" presName="level" presStyleLbl="node1" presStyleIdx="0" presStyleCnt="3">
        <dgm:presLayoutVars>
          <dgm:chMax val="1"/>
          <dgm:bulletEnabled val="1"/>
        </dgm:presLayoutVars>
      </dgm:prSet>
      <dgm:spPr/>
    </dgm:pt>
    <dgm:pt modelId="{B00BC489-F8EC-234A-A4AB-6A9555A4732D}" type="pres">
      <dgm:prSet presAssocID="{DD95FDFF-BFBF-C248-98FF-5A6F2732A84B}" presName="levelTx" presStyleLbl="revTx" presStyleIdx="0" presStyleCnt="0">
        <dgm:presLayoutVars>
          <dgm:chMax val="1"/>
          <dgm:bulletEnabled val="1"/>
        </dgm:presLayoutVars>
      </dgm:prSet>
      <dgm:spPr/>
    </dgm:pt>
    <dgm:pt modelId="{AE670ED9-2036-0A42-9936-684DD4F5D463}" type="pres">
      <dgm:prSet presAssocID="{F723A57D-7BE9-CF49-8206-84A8C30C9FA5}" presName="Name8" presStyleCnt="0"/>
      <dgm:spPr/>
    </dgm:pt>
    <dgm:pt modelId="{CDB8EDA6-F133-9C4E-A687-A7E637F50882}" type="pres">
      <dgm:prSet presAssocID="{F723A57D-7BE9-CF49-8206-84A8C30C9FA5}" presName="level" presStyleLbl="node1" presStyleIdx="1" presStyleCnt="3">
        <dgm:presLayoutVars>
          <dgm:chMax val="1"/>
          <dgm:bulletEnabled val="1"/>
        </dgm:presLayoutVars>
      </dgm:prSet>
      <dgm:spPr/>
    </dgm:pt>
    <dgm:pt modelId="{CA2E023A-6891-DB42-9358-F9DEB727EF2F}" type="pres">
      <dgm:prSet presAssocID="{F723A57D-7BE9-CF49-8206-84A8C30C9FA5}" presName="levelTx" presStyleLbl="revTx" presStyleIdx="0" presStyleCnt="0">
        <dgm:presLayoutVars>
          <dgm:chMax val="1"/>
          <dgm:bulletEnabled val="1"/>
        </dgm:presLayoutVars>
      </dgm:prSet>
      <dgm:spPr/>
    </dgm:pt>
    <dgm:pt modelId="{5D59E60A-F87D-C24A-9B6E-335AF4603B83}" type="pres">
      <dgm:prSet presAssocID="{9FB21460-8F37-904B-8CB3-65EAA7A6D6B1}" presName="Name8" presStyleCnt="0"/>
      <dgm:spPr/>
    </dgm:pt>
    <dgm:pt modelId="{8C0D93B3-8DA4-FD46-85CA-4C754A44816E}" type="pres">
      <dgm:prSet presAssocID="{9FB21460-8F37-904B-8CB3-65EAA7A6D6B1}" presName="level" presStyleLbl="node1" presStyleIdx="2" presStyleCnt="3">
        <dgm:presLayoutVars>
          <dgm:chMax val="1"/>
          <dgm:bulletEnabled val="1"/>
        </dgm:presLayoutVars>
      </dgm:prSet>
      <dgm:spPr/>
    </dgm:pt>
    <dgm:pt modelId="{CA30FC42-D263-5E46-8247-10FEF979B2A6}" type="pres">
      <dgm:prSet presAssocID="{9FB21460-8F37-904B-8CB3-65EAA7A6D6B1}" presName="levelTx" presStyleLbl="revTx" presStyleIdx="0" presStyleCnt="0">
        <dgm:presLayoutVars>
          <dgm:chMax val="1"/>
          <dgm:bulletEnabled val="1"/>
        </dgm:presLayoutVars>
      </dgm:prSet>
      <dgm:spPr/>
    </dgm:pt>
  </dgm:ptLst>
  <dgm:cxnLst>
    <dgm:cxn modelId="{89E60E10-5BC6-DD48-9278-AC846BB52218}" type="presOf" srcId="{9FB21460-8F37-904B-8CB3-65EAA7A6D6B1}" destId="{8C0D93B3-8DA4-FD46-85CA-4C754A44816E}" srcOrd="0" destOrd="0" presId="urn:microsoft.com/office/officeart/2005/8/layout/pyramid1"/>
    <dgm:cxn modelId="{73835E33-4239-5742-BA2F-2AF2642A8B76}" type="presOf" srcId="{F723A57D-7BE9-CF49-8206-84A8C30C9FA5}" destId="{CA2E023A-6891-DB42-9358-F9DEB727EF2F}" srcOrd="1" destOrd="0" presId="urn:microsoft.com/office/officeart/2005/8/layout/pyramid1"/>
    <dgm:cxn modelId="{BD70DF38-6B6A-EC4F-830A-DFB59B5E93B3}" type="presOf" srcId="{F723A57D-7BE9-CF49-8206-84A8C30C9FA5}" destId="{CDB8EDA6-F133-9C4E-A687-A7E637F50882}" srcOrd="0" destOrd="0" presId="urn:microsoft.com/office/officeart/2005/8/layout/pyramid1"/>
    <dgm:cxn modelId="{CEE98139-9EF1-FC41-8A02-88A4EEADC52B}" type="presOf" srcId="{DD95FDFF-BFBF-C248-98FF-5A6F2732A84B}" destId="{B00BC489-F8EC-234A-A4AB-6A9555A4732D}" srcOrd="1" destOrd="0" presId="urn:microsoft.com/office/officeart/2005/8/layout/pyramid1"/>
    <dgm:cxn modelId="{94A7DA57-0408-0C44-BB66-9E108D138E8B}" srcId="{2084B4F2-7C3A-E94D-BD11-CF1EAD71349E}" destId="{9FB21460-8F37-904B-8CB3-65EAA7A6D6B1}" srcOrd="2" destOrd="0" parTransId="{2DE3A981-A285-0D45-9A68-8A9A6039085F}" sibTransId="{C37B016B-183D-3B48-A6B7-D577ED7863E6}"/>
    <dgm:cxn modelId="{90202F61-BB7D-CE4B-91D5-ACC2BEAEC2BF}" type="presOf" srcId="{DD95FDFF-BFBF-C248-98FF-5A6F2732A84B}" destId="{36D7A574-648F-8A46-8CBA-8C37AED44541}" srcOrd="0" destOrd="0" presId="urn:microsoft.com/office/officeart/2005/8/layout/pyramid1"/>
    <dgm:cxn modelId="{BAF3E984-8BC0-6340-8402-4FE644696C75}" type="presOf" srcId="{2084B4F2-7C3A-E94D-BD11-CF1EAD71349E}" destId="{9769CF2B-0694-D349-8B05-AEAA25411653}" srcOrd="0" destOrd="0" presId="urn:microsoft.com/office/officeart/2005/8/layout/pyramid1"/>
    <dgm:cxn modelId="{1089C5D8-06F1-E349-B527-B81270AE1386}" srcId="{2084B4F2-7C3A-E94D-BD11-CF1EAD71349E}" destId="{F723A57D-7BE9-CF49-8206-84A8C30C9FA5}" srcOrd="1" destOrd="0" parTransId="{DB42B141-61F8-B241-8D92-2C24CE42C851}" sibTransId="{066457AA-8352-7F42-874F-C526F86CB0D9}"/>
    <dgm:cxn modelId="{2DD7BBDA-2551-F642-8B3C-0BD3F72B1935}" srcId="{2084B4F2-7C3A-E94D-BD11-CF1EAD71349E}" destId="{DD95FDFF-BFBF-C248-98FF-5A6F2732A84B}" srcOrd="0" destOrd="0" parTransId="{1A5993B9-9B56-4341-866B-7CA382EC4564}" sibTransId="{CD49D484-7C2C-E646-BE37-15FACBADCD99}"/>
    <dgm:cxn modelId="{377EC4E8-3287-EF46-90EC-FDB5F49D932F}" type="presOf" srcId="{9FB21460-8F37-904B-8CB3-65EAA7A6D6B1}" destId="{CA30FC42-D263-5E46-8247-10FEF979B2A6}" srcOrd="1" destOrd="0" presId="urn:microsoft.com/office/officeart/2005/8/layout/pyramid1"/>
    <dgm:cxn modelId="{38ECE707-1C89-0243-B535-D930411FA17A}" type="presParOf" srcId="{9769CF2B-0694-D349-8B05-AEAA25411653}" destId="{334DF316-66AD-FC45-B76F-331EEF5693D6}" srcOrd="0" destOrd="0" presId="urn:microsoft.com/office/officeart/2005/8/layout/pyramid1"/>
    <dgm:cxn modelId="{37473996-18E4-CA48-9FDA-FD76E61D2544}" type="presParOf" srcId="{334DF316-66AD-FC45-B76F-331EEF5693D6}" destId="{36D7A574-648F-8A46-8CBA-8C37AED44541}" srcOrd="0" destOrd="0" presId="urn:microsoft.com/office/officeart/2005/8/layout/pyramid1"/>
    <dgm:cxn modelId="{343DB18D-4711-9848-BD43-97A68A129F51}" type="presParOf" srcId="{334DF316-66AD-FC45-B76F-331EEF5693D6}" destId="{B00BC489-F8EC-234A-A4AB-6A9555A4732D}" srcOrd="1" destOrd="0" presId="urn:microsoft.com/office/officeart/2005/8/layout/pyramid1"/>
    <dgm:cxn modelId="{60CC4501-C73B-1847-8E3A-F822224F1AA8}" type="presParOf" srcId="{9769CF2B-0694-D349-8B05-AEAA25411653}" destId="{AE670ED9-2036-0A42-9936-684DD4F5D463}" srcOrd="1" destOrd="0" presId="urn:microsoft.com/office/officeart/2005/8/layout/pyramid1"/>
    <dgm:cxn modelId="{8874E719-DCB7-3944-9F43-E0594B432946}" type="presParOf" srcId="{AE670ED9-2036-0A42-9936-684DD4F5D463}" destId="{CDB8EDA6-F133-9C4E-A687-A7E637F50882}" srcOrd="0" destOrd="0" presId="urn:microsoft.com/office/officeart/2005/8/layout/pyramid1"/>
    <dgm:cxn modelId="{850AD0AC-8B82-FB4E-895B-82E1E0BEACBF}" type="presParOf" srcId="{AE670ED9-2036-0A42-9936-684DD4F5D463}" destId="{CA2E023A-6891-DB42-9358-F9DEB727EF2F}" srcOrd="1" destOrd="0" presId="urn:microsoft.com/office/officeart/2005/8/layout/pyramid1"/>
    <dgm:cxn modelId="{0F4D6073-3166-F549-BA5C-C916896E8FA6}" type="presParOf" srcId="{9769CF2B-0694-D349-8B05-AEAA25411653}" destId="{5D59E60A-F87D-C24A-9B6E-335AF4603B83}" srcOrd="2" destOrd="0" presId="urn:microsoft.com/office/officeart/2005/8/layout/pyramid1"/>
    <dgm:cxn modelId="{1B2D2499-0628-D540-874D-EE2D94C53F55}" type="presParOf" srcId="{5D59E60A-F87D-C24A-9B6E-335AF4603B83}" destId="{8C0D93B3-8DA4-FD46-85CA-4C754A44816E}" srcOrd="0" destOrd="0" presId="urn:microsoft.com/office/officeart/2005/8/layout/pyramid1"/>
    <dgm:cxn modelId="{1F3B9F44-F5C3-EC46-B1AE-B87B174D19FE}" type="presParOf" srcId="{5D59E60A-F87D-C24A-9B6E-335AF4603B83}" destId="{CA30FC42-D263-5E46-8247-10FEF979B2A6}"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84B4F2-7C3A-E94D-BD11-CF1EAD71349E}" type="doc">
      <dgm:prSet loTypeId="urn:microsoft.com/office/officeart/2005/8/layout/pyramid1" loCatId="" qsTypeId="urn:microsoft.com/office/officeart/2005/8/quickstyle/simple2" qsCatId="simple" csTypeId="urn:microsoft.com/office/officeart/2005/8/colors/accent3_3" csCatId="accent3" phldr="1"/>
      <dgm:spPr/>
    </dgm:pt>
    <dgm:pt modelId="{DD95FDFF-BFBF-C248-98FF-5A6F2732A84B}">
      <dgm:prSet phldrT="[Texto]" custT="1"/>
      <dgm:spPr/>
      <dgm:t>
        <a:bodyPr/>
        <a:lstStyle/>
        <a:p>
          <a:r>
            <a:rPr lang="es-ES" sz="1800" dirty="0"/>
            <a:t>Lujo</a:t>
          </a:r>
        </a:p>
      </dgm:t>
    </dgm:pt>
    <dgm:pt modelId="{1A5993B9-9B56-4341-866B-7CA382EC4564}" type="parTrans" cxnId="{2DD7BBDA-2551-F642-8B3C-0BD3F72B1935}">
      <dgm:prSet/>
      <dgm:spPr/>
      <dgm:t>
        <a:bodyPr/>
        <a:lstStyle/>
        <a:p>
          <a:endParaRPr lang="es-ES" sz="1050"/>
        </a:p>
      </dgm:t>
    </dgm:pt>
    <dgm:pt modelId="{CD49D484-7C2C-E646-BE37-15FACBADCD99}" type="sibTrans" cxnId="{2DD7BBDA-2551-F642-8B3C-0BD3F72B1935}">
      <dgm:prSet/>
      <dgm:spPr/>
      <dgm:t>
        <a:bodyPr/>
        <a:lstStyle/>
        <a:p>
          <a:endParaRPr lang="es-ES" sz="1050"/>
        </a:p>
      </dgm:t>
    </dgm:pt>
    <dgm:pt modelId="{F723A57D-7BE9-CF49-8206-84A8C30C9FA5}">
      <dgm:prSet phldrT="[Texto]" custT="1"/>
      <dgm:spPr/>
      <dgm:t>
        <a:bodyPr/>
        <a:lstStyle/>
        <a:p>
          <a:r>
            <a:rPr lang="es-ES" sz="1800" dirty="0"/>
            <a:t>Seguridad</a:t>
          </a:r>
        </a:p>
      </dgm:t>
    </dgm:pt>
    <dgm:pt modelId="{DB42B141-61F8-B241-8D92-2C24CE42C851}" type="parTrans" cxnId="{1089C5D8-06F1-E349-B527-B81270AE1386}">
      <dgm:prSet/>
      <dgm:spPr/>
      <dgm:t>
        <a:bodyPr/>
        <a:lstStyle/>
        <a:p>
          <a:endParaRPr lang="es-ES" sz="1050"/>
        </a:p>
      </dgm:t>
    </dgm:pt>
    <dgm:pt modelId="{066457AA-8352-7F42-874F-C526F86CB0D9}" type="sibTrans" cxnId="{1089C5D8-06F1-E349-B527-B81270AE1386}">
      <dgm:prSet/>
      <dgm:spPr/>
      <dgm:t>
        <a:bodyPr/>
        <a:lstStyle/>
        <a:p>
          <a:endParaRPr lang="es-ES" sz="1050"/>
        </a:p>
      </dgm:t>
    </dgm:pt>
    <dgm:pt modelId="{9FB21460-8F37-904B-8CB3-65EAA7A6D6B1}">
      <dgm:prSet phldrT="[Texto]" custT="1"/>
      <dgm:spPr/>
      <dgm:t>
        <a:bodyPr/>
        <a:lstStyle/>
        <a:p>
          <a:r>
            <a:rPr lang="es-ES" sz="1800" dirty="0"/>
            <a:t>Básicas</a:t>
          </a:r>
        </a:p>
      </dgm:t>
    </dgm:pt>
    <dgm:pt modelId="{2DE3A981-A285-0D45-9A68-8A9A6039085F}" type="parTrans" cxnId="{94A7DA57-0408-0C44-BB66-9E108D138E8B}">
      <dgm:prSet/>
      <dgm:spPr/>
      <dgm:t>
        <a:bodyPr/>
        <a:lstStyle/>
        <a:p>
          <a:endParaRPr lang="es-ES" sz="1050"/>
        </a:p>
      </dgm:t>
    </dgm:pt>
    <dgm:pt modelId="{C37B016B-183D-3B48-A6B7-D577ED7863E6}" type="sibTrans" cxnId="{94A7DA57-0408-0C44-BB66-9E108D138E8B}">
      <dgm:prSet/>
      <dgm:spPr/>
      <dgm:t>
        <a:bodyPr/>
        <a:lstStyle/>
        <a:p>
          <a:endParaRPr lang="es-ES" sz="1050"/>
        </a:p>
      </dgm:t>
    </dgm:pt>
    <dgm:pt modelId="{9769CF2B-0694-D349-8B05-AEAA25411653}" type="pres">
      <dgm:prSet presAssocID="{2084B4F2-7C3A-E94D-BD11-CF1EAD71349E}" presName="Name0" presStyleCnt="0">
        <dgm:presLayoutVars>
          <dgm:dir/>
          <dgm:animLvl val="lvl"/>
          <dgm:resizeHandles val="exact"/>
        </dgm:presLayoutVars>
      </dgm:prSet>
      <dgm:spPr/>
    </dgm:pt>
    <dgm:pt modelId="{334DF316-66AD-FC45-B76F-331EEF5693D6}" type="pres">
      <dgm:prSet presAssocID="{DD95FDFF-BFBF-C248-98FF-5A6F2732A84B}" presName="Name8" presStyleCnt="0"/>
      <dgm:spPr/>
    </dgm:pt>
    <dgm:pt modelId="{36D7A574-648F-8A46-8CBA-8C37AED44541}" type="pres">
      <dgm:prSet presAssocID="{DD95FDFF-BFBF-C248-98FF-5A6F2732A84B}" presName="level" presStyleLbl="node1" presStyleIdx="0" presStyleCnt="3">
        <dgm:presLayoutVars>
          <dgm:chMax val="1"/>
          <dgm:bulletEnabled val="1"/>
        </dgm:presLayoutVars>
      </dgm:prSet>
      <dgm:spPr/>
    </dgm:pt>
    <dgm:pt modelId="{B00BC489-F8EC-234A-A4AB-6A9555A4732D}" type="pres">
      <dgm:prSet presAssocID="{DD95FDFF-BFBF-C248-98FF-5A6F2732A84B}" presName="levelTx" presStyleLbl="revTx" presStyleIdx="0" presStyleCnt="0">
        <dgm:presLayoutVars>
          <dgm:chMax val="1"/>
          <dgm:bulletEnabled val="1"/>
        </dgm:presLayoutVars>
      </dgm:prSet>
      <dgm:spPr/>
    </dgm:pt>
    <dgm:pt modelId="{AE670ED9-2036-0A42-9936-684DD4F5D463}" type="pres">
      <dgm:prSet presAssocID="{F723A57D-7BE9-CF49-8206-84A8C30C9FA5}" presName="Name8" presStyleCnt="0"/>
      <dgm:spPr/>
    </dgm:pt>
    <dgm:pt modelId="{CDB8EDA6-F133-9C4E-A687-A7E637F50882}" type="pres">
      <dgm:prSet presAssocID="{F723A57D-7BE9-CF49-8206-84A8C30C9FA5}" presName="level" presStyleLbl="node1" presStyleIdx="1" presStyleCnt="3">
        <dgm:presLayoutVars>
          <dgm:chMax val="1"/>
          <dgm:bulletEnabled val="1"/>
        </dgm:presLayoutVars>
      </dgm:prSet>
      <dgm:spPr/>
    </dgm:pt>
    <dgm:pt modelId="{CA2E023A-6891-DB42-9358-F9DEB727EF2F}" type="pres">
      <dgm:prSet presAssocID="{F723A57D-7BE9-CF49-8206-84A8C30C9FA5}" presName="levelTx" presStyleLbl="revTx" presStyleIdx="0" presStyleCnt="0">
        <dgm:presLayoutVars>
          <dgm:chMax val="1"/>
          <dgm:bulletEnabled val="1"/>
        </dgm:presLayoutVars>
      </dgm:prSet>
      <dgm:spPr/>
    </dgm:pt>
    <dgm:pt modelId="{5D59E60A-F87D-C24A-9B6E-335AF4603B83}" type="pres">
      <dgm:prSet presAssocID="{9FB21460-8F37-904B-8CB3-65EAA7A6D6B1}" presName="Name8" presStyleCnt="0"/>
      <dgm:spPr/>
    </dgm:pt>
    <dgm:pt modelId="{8C0D93B3-8DA4-FD46-85CA-4C754A44816E}" type="pres">
      <dgm:prSet presAssocID="{9FB21460-8F37-904B-8CB3-65EAA7A6D6B1}" presName="level" presStyleLbl="node1" presStyleIdx="2" presStyleCnt="3">
        <dgm:presLayoutVars>
          <dgm:chMax val="1"/>
          <dgm:bulletEnabled val="1"/>
        </dgm:presLayoutVars>
      </dgm:prSet>
      <dgm:spPr/>
    </dgm:pt>
    <dgm:pt modelId="{CA30FC42-D263-5E46-8247-10FEF979B2A6}" type="pres">
      <dgm:prSet presAssocID="{9FB21460-8F37-904B-8CB3-65EAA7A6D6B1}" presName="levelTx" presStyleLbl="revTx" presStyleIdx="0" presStyleCnt="0">
        <dgm:presLayoutVars>
          <dgm:chMax val="1"/>
          <dgm:bulletEnabled val="1"/>
        </dgm:presLayoutVars>
      </dgm:prSet>
      <dgm:spPr/>
    </dgm:pt>
  </dgm:ptLst>
  <dgm:cxnLst>
    <dgm:cxn modelId="{1ED53805-D718-014A-A9E2-5DFF8E985FB7}" type="presOf" srcId="{F723A57D-7BE9-CF49-8206-84A8C30C9FA5}" destId="{CDB8EDA6-F133-9C4E-A687-A7E637F50882}" srcOrd="0" destOrd="0" presId="urn:microsoft.com/office/officeart/2005/8/layout/pyramid1"/>
    <dgm:cxn modelId="{E8240A0A-D170-EF4B-87E4-592C83235EEE}" type="presOf" srcId="{9FB21460-8F37-904B-8CB3-65EAA7A6D6B1}" destId="{CA30FC42-D263-5E46-8247-10FEF979B2A6}" srcOrd="1" destOrd="0" presId="urn:microsoft.com/office/officeart/2005/8/layout/pyramid1"/>
    <dgm:cxn modelId="{1555CF25-3367-444B-A247-852440FED703}" type="presOf" srcId="{9FB21460-8F37-904B-8CB3-65EAA7A6D6B1}" destId="{8C0D93B3-8DA4-FD46-85CA-4C754A44816E}" srcOrd="0" destOrd="0" presId="urn:microsoft.com/office/officeart/2005/8/layout/pyramid1"/>
    <dgm:cxn modelId="{94A7DA57-0408-0C44-BB66-9E108D138E8B}" srcId="{2084B4F2-7C3A-E94D-BD11-CF1EAD71349E}" destId="{9FB21460-8F37-904B-8CB3-65EAA7A6D6B1}" srcOrd="2" destOrd="0" parTransId="{2DE3A981-A285-0D45-9A68-8A9A6039085F}" sibTransId="{C37B016B-183D-3B48-A6B7-D577ED7863E6}"/>
    <dgm:cxn modelId="{9C254493-118C-644F-86ED-424B53969366}" type="presOf" srcId="{DD95FDFF-BFBF-C248-98FF-5A6F2732A84B}" destId="{B00BC489-F8EC-234A-A4AB-6A9555A4732D}" srcOrd="1" destOrd="0" presId="urn:microsoft.com/office/officeart/2005/8/layout/pyramid1"/>
    <dgm:cxn modelId="{04D1C7B5-D085-E349-9749-5DEE542200D1}" type="presOf" srcId="{2084B4F2-7C3A-E94D-BD11-CF1EAD71349E}" destId="{9769CF2B-0694-D349-8B05-AEAA25411653}" srcOrd="0" destOrd="0" presId="urn:microsoft.com/office/officeart/2005/8/layout/pyramid1"/>
    <dgm:cxn modelId="{1089C5D8-06F1-E349-B527-B81270AE1386}" srcId="{2084B4F2-7C3A-E94D-BD11-CF1EAD71349E}" destId="{F723A57D-7BE9-CF49-8206-84A8C30C9FA5}" srcOrd="1" destOrd="0" parTransId="{DB42B141-61F8-B241-8D92-2C24CE42C851}" sibTransId="{066457AA-8352-7F42-874F-C526F86CB0D9}"/>
    <dgm:cxn modelId="{2DD7BBDA-2551-F642-8B3C-0BD3F72B1935}" srcId="{2084B4F2-7C3A-E94D-BD11-CF1EAD71349E}" destId="{DD95FDFF-BFBF-C248-98FF-5A6F2732A84B}" srcOrd="0" destOrd="0" parTransId="{1A5993B9-9B56-4341-866B-7CA382EC4564}" sibTransId="{CD49D484-7C2C-E646-BE37-15FACBADCD99}"/>
    <dgm:cxn modelId="{19B6C7DA-4077-1746-BD52-32F7DB97E10B}" type="presOf" srcId="{DD95FDFF-BFBF-C248-98FF-5A6F2732A84B}" destId="{36D7A574-648F-8A46-8CBA-8C37AED44541}" srcOrd="0" destOrd="0" presId="urn:microsoft.com/office/officeart/2005/8/layout/pyramid1"/>
    <dgm:cxn modelId="{8C5403E1-2BDC-B848-AF6A-B8CACDAB702D}" type="presOf" srcId="{F723A57D-7BE9-CF49-8206-84A8C30C9FA5}" destId="{CA2E023A-6891-DB42-9358-F9DEB727EF2F}" srcOrd="1" destOrd="0" presId="urn:microsoft.com/office/officeart/2005/8/layout/pyramid1"/>
    <dgm:cxn modelId="{A2DA3CF9-69A6-344E-AC1F-2E9921A4941A}" type="presParOf" srcId="{9769CF2B-0694-D349-8B05-AEAA25411653}" destId="{334DF316-66AD-FC45-B76F-331EEF5693D6}" srcOrd="0" destOrd="0" presId="urn:microsoft.com/office/officeart/2005/8/layout/pyramid1"/>
    <dgm:cxn modelId="{E9BC6D6A-0E25-7D42-85E1-1B5F1410FFC6}" type="presParOf" srcId="{334DF316-66AD-FC45-B76F-331EEF5693D6}" destId="{36D7A574-648F-8A46-8CBA-8C37AED44541}" srcOrd="0" destOrd="0" presId="urn:microsoft.com/office/officeart/2005/8/layout/pyramid1"/>
    <dgm:cxn modelId="{9FDB1EE8-8981-4C4C-BF85-F4CA793D827A}" type="presParOf" srcId="{334DF316-66AD-FC45-B76F-331EEF5693D6}" destId="{B00BC489-F8EC-234A-A4AB-6A9555A4732D}" srcOrd="1" destOrd="0" presId="urn:microsoft.com/office/officeart/2005/8/layout/pyramid1"/>
    <dgm:cxn modelId="{979A3AFA-A376-944E-91C3-3A3403B6F4E1}" type="presParOf" srcId="{9769CF2B-0694-D349-8B05-AEAA25411653}" destId="{AE670ED9-2036-0A42-9936-684DD4F5D463}" srcOrd="1" destOrd="0" presId="urn:microsoft.com/office/officeart/2005/8/layout/pyramid1"/>
    <dgm:cxn modelId="{99C16DA3-86C8-5C4A-8453-567008524211}" type="presParOf" srcId="{AE670ED9-2036-0A42-9936-684DD4F5D463}" destId="{CDB8EDA6-F133-9C4E-A687-A7E637F50882}" srcOrd="0" destOrd="0" presId="urn:microsoft.com/office/officeart/2005/8/layout/pyramid1"/>
    <dgm:cxn modelId="{36AA17C1-2A15-3546-9D88-E27600CC62C3}" type="presParOf" srcId="{AE670ED9-2036-0A42-9936-684DD4F5D463}" destId="{CA2E023A-6891-DB42-9358-F9DEB727EF2F}" srcOrd="1" destOrd="0" presId="urn:microsoft.com/office/officeart/2005/8/layout/pyramid1"/>
    <dgm:cxn modelId="{C7CDB884-9C5C-1848-8FEC-DD34240ADEE2}" type="presParOf" srcId="{9769CF2B-0694-D349-8B05-AEAA25411653}" destId="{5D59E60A-F87D-C24A-9B6E-335AF4603B83}" srcOrd="2" destOrd="0" presId="urn:microsoft.com/office/officeart/2005/8/layout/pyramid1"/>
    <dgm:cxn modelId="{9A7986B6-2E91-7648-B235-353A9B794992}" type="presParOf" srcId="{5D59E60A-F87D-C24A-9B6E-335AF4603B83}" destId="{8C0D93B3-8DA4-FD46-85CA-4C754A44816E}" srcOrd="0" destOrd="0" presId="urn:microsoft.com/office/officeart/2005/8/layout/pyramid1"/>
    <dgm:cxn modelId="{26AD5A55-B869-5945-8478-A12C23104D64}" type="presParOf" srcId="{5D59E60A-F87D-C24A-9B6E-335AF4603B83}" destId="{CA30FC42-D263-5E46-8247-10FEF979B2A6}"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84B4F2-7C3A-E94D-BD11-CF1EAD71349E}" type="doc">
      <dgm:prSet loTypeId="urn:microsoft.com/office/officeart/2005/8/layout/pyramid1" loCatId="" qsTypeId="urn:microsoft.com/office/officeart/2005/8/quickstyle/simple2" qsCatId="simple" csTypeId="urn:microsoft.com/office/officeart/2005/8/colors/accent3_3" csCatId="accent3" phldr="1"/>
      <dgm:spPr/>
    </dgm:pt>
    <dgm:pt modelId="{DD95FDFF-BFBF-C248-98FF-5A6F2732A84B}">
      <dgm:prSet phldrT="[Texto]" custT="1"/>
      <dgm:spPr/>
      <dgm:t>
        <a:bodyPr/>
        <a:lstStyle/>
        <a:p>
          <a:r>
            <a:rPr lang="es-ES" sz="1800" dirty="0"/>
            <a:t>Lujo</a:t>
          </a:r>
        </a:p>
      </dgm:t>
    </dgm:pt>
    <dgm:pt modelId="{1A5993B9-9B56-4341-866B-7CA382EC4564}" type="parTrans" cxnId="{2DD7BBDA-2551-F642-8B3C-0BD3F72B1935}">
      <dgm:prSet/>
      <dgm:spPr/>
      <dgm:t>
        <a:bodyPr/>
        <a:lstStyle/>
        <a:p>
          <a:endParaRPr lang="es-ES" sz="1050"/>
        </a:p>
      </dgm:t>
    </dgm:pt>
    <dgm:pt modelId="{CD49D484-7C2C-E646-BE37-15FACBADCD99}" type="sibTrans" cxnId="{2DD7BBDA-2551-F642-8B3C-0BD3F72B1935}">
      <dgm:prSet/>
      <dgm:spPr/>
      <dgm:t>
        <a:bodyPr/>
        <a:lstStyle/>
        <a:p>
          <a:endParaRPr lang="es-ES" sz="1050"/>
        </a:p>
      </dgm:t>
    </dgm:pt>
    <dgm:pt modelId="{F723A57D-7BE9-CF49-8206-84A8C30C9FA5}">
      <dgm:prSet phldrT="[Texto]" custT="1"/>
      <dgm:spPr/>
      <dgm:t>
        <a:bodyPr/>
        <a:lstStyle/>
        <a:p>
          <a:r>
            <a:rPr lang="es-ES" sz="1800" dirty="0"/>
            <a:t>Seguridad</a:t>
          </a:r>
        </a:p>
      </dgm:t>
    </dgm:pt>
    <dgm:pt modelId="{DB42B141-61F8-B241-8D92-2C24CE42C851}" type="parTrans" cxnId="{1089C5D8-06F1-E349-B527-B81270AE1386}">
      <dgm:prSet/>
      <dgm:spPr/>
      <dgm:t>
        <a:bodyPr/>
        <a:lstStyle/>
        <a:p>
          <a:endParaRPr lang="es-ES" sz="1050"/>
        </a:p>
      </dgm:t>
    </dgm:pt>
    <dgm:pt modelId="{066457AA-8352-7F42-874F-C526F86CB0D9}" type="sibTrans" cxnId="{1089C5D8-06F1-E349-B527-B81270AE1386}">
      <dgm:prSet/>
      <dgm:spPr/>
      <dgm:t>
        <a:bodyPr/>
        <a:lstStyle/>
        <a:p>
          <a:endParaRPr lang="es-ES" sz="1050"/>
        </a:p>
      </dgm:t>
    </dgm:pt>
    <dgm:pt modelId="{9FB21460-8F37-904B-8CB3-65EAA7A6D6B1}">
      <dgm:prSet phldrT="[Texto]" custT="1"/>
      <dgm:spPr/>
      <dgm:t>
        <a:bodyPr/>
        <a:lstStyle/>
        <a:p>
          <a:r>
            <a:rPr lang="es-ES" sz="1800" dirty="0"/>
            <a:t>Básicas</a:t>
          </a:r>
        </a:p>
      </dgm:t>
    </dgm:pt>
    <dgm:pt modelId="{2DE3A981-A285-0D45-9A68-8A9A6039085F}" type="parTrans" cxnId="{94A7DA57-0408-0C44-BB66-9E108D138E8B}">
      <dgm:prSet/>
      <dgm:spPr/>
      <dgm:t>
        <a:bodyPr/>
        <a:lstStyle/>
        <a:p>
          <a:endParaRPr lang="es-ES" sz="1050"/>
        </a:p>
      </dgm:t>
    </dgm:pt>
    <dgm:pt modelId="{C37B016B-183D-3B48-A6B7-D577ED7863E6}" type="sibTrans" cxnId="{94A7DA57-0408-0C44-BB66-9E108D138E8B}">
      <dgm:prSet/>
      <dgm:spPr/>
      <dgm:t>
        <a:bodyPr/>
        <a:lstStyle/>
        <a:p>
          <a:endParaRPr lang="es-ES" sz="1050"/>
        </a:p>
      </dgm:t>
    </dgm:pt>
    <dgm:pt modelId="{9769CF2B-0694-D349-8B05-AEAA25411653}" type="pres">
      <dgm:prSet presAssocID="{2084B4F2-7C3A-E94D-BD11-CF1EAD71349E}" presName="Name0" presStyleCnt="0">
        <dgm:presLayoutVars>
          <dgm:dir/>
          <dgm:animLvl val="lvl"/>
          <dgm:resizeHandles val="exact"/>
        </dgm:presLayoutVars>
      </dgm:prSet>
      <dgm:spPr/>
    </dgm:pt>
    <dgm:pt modelId="{334DF316-66AD-FC45-B76F-331EEF5693D6}" type="pres">
      <dgm:prSet presAssocID="{DD95FDFF-BFBF-C248-98FF-5A6F2732A84B}" presName="Name8" presStyleCnt="0"/>
      <dgm:spPr/>
    </dgm:pt>
    <dgm:pt modelId="{36D7A574-648F-8A46-8CBA-8C37AED44541}" type="pres">
      <dgm:prSet presAssocID="{DD95FDFF-BFBF-C248-98FF-5A6F2732A84B}" presName="level" presStyleLbl="node1" presStyleIdx="0" presStyleCnt="3">
        <dgm:presLayoutVars>
          <dgm:chMax val="1"/>
          <dgm:bulletEnabled val="1"/>
        </dgm:presLayoutVars>
      </dgm:prSet>
      <dgm:spPr/>
    </dgm:pt>
    <dgm:pt modelId="{B00BC489-F8EC-234A-A4AB-6A9555A4732D}" type="pres">
      <dgm:prSet presAssocID="{DD95FDFF-BFBF-C248-98FF-5A6F2732A84B}" presName="levelTx" presStyleLbl="revTx" presStyleIdx="0" presStyleCnt="0">
        <dgm:presLayoutVars>
          <dgm:chMax val="1"/>
          <dgm:bulletEnabled val="1"/>
        </dgm:presLayoutVars>
      </dgm:prSet>
      <dgm:spPr/>
    </dgm:pt>
    <dgm:pt modelId="{AE670ED9-2036-0A42-9936-684DD4F5D463}" type="pres">
      <dgm:prSet presAssocID="{F723A57D-7BE9-CF49-8206-84A8C30C9FA5}" presName="Name8" presStyleCnt="0"/>
      <dgm:spPr/>
    </dgm:pt>
    <dgm:pt modelId="{CDB8EDA6-F133-9C4E-A687-A7E637F50882}" type="pres">
      <dgm:prSet presAssocID="{F723A57D-7BE9-CF49-8206-84A8C30C9FA5}" presName="level" presStyleLbl="node1" presStyleIdx="1" presStyleCnt="3">
        <dgm:presLayoutVars>
          <dgm:chMax val="1"/>
          <dgm:bulletEnabled val="1"/>
        </dgm:presLayoutVars>
      </dgm:prSet>
      <dgm:spPr/>
    </dgm:pt>
    <dgm:pt modelId="{CA2E023A-6891-DB42-9358-F9DEB727EF2F}" type="pres">
      <dgm:prSet presAssocID="{F723A57D-7BE9-CF49-8206-84A8C30C9FA5}" presName="levelTx" presStyleLbl="revTx" presStyleIdx="0" presStyleCnt="0">
        <dgm:presLayoutVars>
          <dgm:chMax val="1"/>
          <dgm:bulletEnabled val="1"/>
        </dgm:presLayoutVars>
      </dgm:prSet>
      <dgm:spPr/>
    </dgm:pt>
    <dgm:pt modelId="{5D59E60A-F87D-C24A-9B6E-335AF4603B83}" type="pres">
      <dgm:prSet presAssocID="{9FB21460-8F37-904B-8CB3-65EAA7A6D6B1}" presName="Name8" presStyleCnt="0"/>
      <dgm:spPr/>
    </dgm:pt>
    <dgm:pt modelId="{8C0D93B3-8DA4-FD46-85CA-4C754A44816E}" type="pres">
      <dgm:prSet presAssocID="{9FB21460-8F37-904B-8CB3-65EAA7A6D6B1}" presName="level" presStyleLbl="node1" presStyleIdx="2" presStyleCnt="3">
        <dgm:presLayoutVars>
          <dgm:chMax val="1"/>
          <dgm:bulletEnabled val="1"/>
        </dgm:presLayoutVars>
      </dgm:prSet>
      <dgm:spPr/>
    </dgm:pt>
    <dgm:pt modelId="{CA30FC42-D263-5E46-8247-10FEF979B2A6}" type="pres">
      <dgm:prSet presAssocID="{9FB21460-8F37-904B-8CB3-65EAA7A6D6B1}" presName="levelTx" presStyleLbl="revTx" presStyleIdx="0" presStyleCnt="0">
        <dgm:presLayoutVars>
          <dgm:chMax val="1"/>
          <dgm:bulletEnabled val="1"/>
        </dgm:presLayoutVars>
      </dgm:prSet>
      <dgm:spPr/>
    </dgm:pt>
  </dgm:ptLst>
  <dgm:cxnLst>
    <dgm:cxn modelId="{94A7DA57-0408-0C44-BB66-9E108D138E8B}" srcId="{2084B4F2-7C3A-E94D-BD11-CF1EAD71349E}" destId="{9FB21460-8F37-904B-8CB3-65EAA7A6D6B1}" srcOrd="2" destOrd="0" parTransId="{2DE3A981-A285-0D45-9A68-8A9A6039085F}" sibTransId="{C37B016B-183D-3B48-A6B7-D577ED7863E6}"/>
    <dgm:cxn modelId="{595E727E-B4E0-1241-9F47-FA6F0737ADDB}" type="presOf" srcId="{F723A57D-7BE9-CF49-8206-84A8C30C9FA5}" destId="{CDB8EDA6-F133-9C4E-A687-A7E637F50882}" srcOrd="0" destOrd="0" presId="urn:microsoft.com/office/officeart/2005/8/layout/pyramid1"/>
    <dgm:cxn modelId="{B2DC6E84-D3DB-F040-8C1D-0A1AE99AE2E8}" type="presOf" srcId="{DD95FDFF-BFBF-C248-98FF-5A6F2732A84B}" destId="{B00BC489-F8EC-234A-A4AB-6A9555A4732D}" srcOrd="1" destOrd="0" presId="urn:microsoft.com/office/officeart/2005/8/layout/pyramid1"/>
    <dgm:cxn modelId="{862ED1A0-0D50-3E4E-B6CA-48E948BBD4E6}" type="presOf" srcId="{F723A57D-7BE9-CF49-8206-84A8C30C9FA5}" destId="{CA2E023A-6891-DB42-9358-F9DEB727EF2F}" srcOrd="1" destOrd="0" presId="urn:microsoft.com/office/officeart/2005/8/layout/pyramid1"/>
    <dgm:cxn modelId="{1089C5D8-06F1-E349-B527-B81270AE1386}" srcId="{2084B4F2-7C3A-E94D-BD11-CF1EAD71349E}" destId="{F723A57D-7BE9-CF49-8206-84A8C30C9FA5}" srcOrd="1" destOrd="0" parTransId="{DB42B141-61F8-B241-8D92-2C24CE42C851}" sibTransId="{066457AA-8352-7F42-874F-C526F86CB0D9}"/>
    <dgm:cxn modelId="{79F65DDA-1184-B146-AAC4-18A9AE8A440E}" type="presOf" srcId="{9FB21460-8F37-904B-8CB3-65EAA7A6D6B1}" destId="{8C0D93B3-8DA4-FD46-85CA-4C754A44816E}" srcOrd="0" destOrd="0" presId="urn:microsoft.com/office/officeart/2005/8/layout/pyramid1"/>
    <dgm:cxn modelId="{2DD7BBDA-2551-F642-8B3C-0BD3F72B1935}" srcId="{2084B4F2-7C3A-E94D-BD11-CF1EAD71349E}" destId="{DD95FDFF-BFBF-C248-98FF-5A6F2732A84B}" srcOrd="0" destOrd="0" parTransId="{1A5993B9-9B56-4341-866B-7CA382EC4564}" sibTransId="{CD49D484-7C2C-E646-BE37-15FACBADCD99}"/>
    <dgm:cxn modelId="{A5C1F0EA-1EF2-654F-998C-C71E568DFB13}" type="presOf" srcId="{DD95FDFF-BFBF-C248-98FF-5A6F2732A84B}" destId="{36D7A574-648F-8A46-8CBA-8C37AED44541}" srcOrd="0" destOrd="0" presId="urn:microsoft.com/office/officeart/2005/8/layout/pyramid1"/>
    <dgm:cxn modelId="{CC22BAF4-99B5-A84D-8E04-C7C1354B2BEE}" type="presOf" srcId="{2084B4F2-7C3A-E94D-BD11-CF1EAD71349E}" destId="{9769CF2B-0694-D349-8B05-AEAA25411653}" srcOrd="0" destOrd="0" presId="urn:microsoft.com/office/officeart/2005/8/layout/pyramid1"/>
    <dgm:cxn modelId="{3486E4FE-202A-B54D-9B30-D6A6160126A6}" type="presOf" srcId="{9FB21460-8F37-904B-8CB3-65EAA7A6D6B1}" destId="{CA30FC42-D263-5E46-8247-10FEF979B2A6}" srcOrd="1" destOrd="0" presId="urn:microsoft.com/office/officeart/2005/8/layout/pyramid1"/>
    <dgm:cxn modelId="{6B197B8E-CC66-B847-9BA9-AEB5545D6055}" type="presParOf" srcId="{9769CF2B-0694-D349-8B05-AEAA25411653}" destId="{334DF316-66AD-FC45-B76F-331EEF5693D6}" srcOrd="0" destOrd="0" presId="urn:microsoft.com/office/officeart/2005/8/layout/pyramid1"/>
    <dgm:cxn modelId="{32D8867C-CEDB-AA4A-B3A1-9DB7F86AC795}" type="presParOf" srcId="{334DF316-66AD-FC45-B76F-331EEF5693D6}" destId="{36D7A574-648F-8A46-8CBA-8C37AED44541}" srcOrd="0" destOrd="0" presId="urn:microsoft.com/office/officeart/2005/8/layout/pyramid1"/>
    <dgm:cxn modelId="{B6FB63A8-29F4-A64F-BF94-60830A7EEC59}" type="presParOf" srcId="{334DF316-66AD-FC45-B76F-331EEF5693D6}" destId="{B00BC489-F8EC-234A-A4AB-6A9555A4732D}" srcOrd="1" destOrd="0" presId="urn:microsoft.com/office/officeart/2005/8/layout/pyramid1"/>
    <dgm:cxn modelId="{62718450-403B-CC46-911F-009E1A01C425}" type="presParOf" srcId="{9769CF2B-0694-D349-8B05-AEAA25411653}" destId="{AE670ED9-2036-0A42-9936-684DD4F5D463}" srcOrd="1" destOrd="0" presId="urn:microsoft.com/office/officeart/2005/8/layout/pyramid1"/>
    <dgm:cxn modelId="{CCF33E45-2BD5-B247-B0CC-E9325A480FAD}" type="presParOf" srcId="{AE670ED9-2036-0A42-9936-684DD4F5D463}" destId="{CDB8EDA6-F133-9C4E-A687-A7E637F50882}" srcOrd="0" destOrd="0" presId="urn:microsoft.com/office/officeart/2005/8/layout/pyramid1"/>
    <dgm:cxn modelId="{5A397793-A813-D64E-997E-71C9F118DA48}" type="presParOf" srcId="{AE670ED9-2036-0A42-9936-684DD4F5D463}" destId="{CA2E023A-6891-DB42-9358-F9DEB727EF2F}" srcOrd="1" destOrd="0" presId="urn:microsoft.com/office/officeart/2005/8/layout/pyramid1"/>
    <dgm:cxn modelId="{42B69303-BA62-2741-9CCB-D2EC60D9B309}" type="presParOf" srcId="{9769CF2B-0694-D349-8B05-AEAA25411653}" destId="{5D59E60A-F87D-C24A-9B6E-335AF4603B83}" srcOrd="2" destOrd="0" presId="urn:microsoft.com/office/officeart/2005/8/layout/pyramid1"/>
    <dgm:cxn modelId="{ACE7F3C4-A1FE-C54F-979B-AD1CCE8AB4CA}" type="presParOf" srcId="{5D59E60A-F87D-C24A-9B6E-335AF4603B83}" destId="{8C0D93B3-8DA4-FD46-85CA-4C754A44816E}" srcOrd="0" destOrd="0" presId="urn:microsoft.com/office/officeart/2005/8/layout/pyramid1"/>
    <dgm:cxn modelId="{E71ADEC4-C93B-F84F-9001-AFBD87B663BC}" type="presParOf" srcId="{5D59E60A-F87D-C24A-9B6E-335AF4603B83}" destId="{CA30FC42-D263-5E46-8247-10FEF979B2A6}"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84B4F2-7C3A-E94D-BD11-CF1EAD71349E}" type="doc">
      <dgm:prSet loTypeId="urn:microsoft.com/office/officeart/2005/8/layout/pyramid1" loCatId="" qsTypeId="urn:microsoft.com/office/officeart/2005/8/quickstyle/simple2" qsCatId="simple" csTypeId="urn:microsoft.com/office/officeart/2005/8/colors/accent3_3" csCatId="accent3" phldr="1"/>
      <dgm:spPr/>
    </dgm:pt>
    <dgm:pt modelId="{DD95FDFF-BFBF-C248-98FF-5A6F2732A84B}">
      <dgm:prSet phldrT="[Texto]" custT="1"/>
      <dgm:spPr/>
      <dgm:t>
        <a:bodyPr/>
        <a:lstStyle/>
        <a:p>
          <a:r>
            <a:rPr lang="es-ES" sz="1800" dirty="0"/>
            <a:t>Lujo</a:t>
          </a:r>
        </a:p>
      </dgm:t>
    </dgm:pt>
    <dgm:pt modelId="{1A5993B9-9B56-4341-866B-7CA382EC4564}" type="parTrans" cxnId="{2DD7BBDA-2551-F642-8B3C-0BD3F72B1935}">
      <dgm:prSet/>
      <dgm:spPr/>
      <dgm:t>
        <a:bodyPr/>
        <a:lstStyle/>
        <a:p>
          <a:endParaRPr lang="es-ES" sz="1050"/>
        </a:p>
      </dgm:t>
    </dgm:pt>
    <dgm:pt modelId="{CD49D484-7C2C-E646-BE37-15FACBADCD99}" type="sibTrans" cxnId="{2DD7BBDA-2551-F642-8B3C-0BD3F72B1935}">
      <dgm:prSet/>
      <dgm:spPr/>
      <dgm:t>
        <a:bodyPr/>
        <a:lstStyle/>
        <a:p>
          <a:endParaRPr lang="es-ES" sz="1050"/>
        </a:p>
      </dgm:t>
    </dgm:pt>
    <dgm:pt modelId="{F723A57D-7BE9-CF49-8206-84A8C30C9FA5}">
      <dgm:prSet phldrT="[Texto]" custT="1"/>
      <dgm:spPr/>
      <dgm:t>
        <a:bodyPr/>
        <a:lstStyle/>
        <a:p>
          <a:r>
            <a:rPr lang="es-ES" sz="1800" dirty="0"/>
            <a:t>Seguridad</a:t>
          </a:r>
        </a:p>
      </dgm:t>
    </dgm:pt>
    <dgm:pt modelId="{DB42B141-61F8-B241-8D92-2C24CE42C851}" type="parTrans" cxnId="{1089C5D8-06F1-E349-B527-B81270AE1386}">
      <dgm:prSet/>
      <dgm:spPr/>
      <dgm:t>
        <a:bodyPr/>
        <a:lstStyle/>
        <a:p>
          <a:endParaRPr lang="es-ES" sz="1050"/>
        </a:p>
      </dgm:t>
    </dgm:pt>
    <dgm:pt modelId="{066457AA-8352-7F42-874F-C526F86CB0D9}" type="sibTrans" cxnId="{1089C5D8-06F1-E349-B527-B81270AE1386}">
      <dgm:prSet/>
      <dgm:spPr/>
      <dgm:t>
        <a:bodyPr/>
        <a:lstStyle/>
        <a:p>
          <a:endParaRPr lang="es-ES" sz="1050"/>
        </a:p>
      </dgm:t>
    </dgm:pt>
    <dgm:pt modelId="{9FB21460-8F37-904B-8CB3-65EAA7A6D6B1}">
      <dgm:prSet phldrT="[Texto]" custT="1"/>
      <dgm:spPr/>
      <dgm:t>
        <a:bodyPr/>
        <a:lstStyle/>
        <a:p>
          <a:r>
            <a:rPr lang="es-ES" sz="1800" dirty="0"/>
            <a:t>Básicas</a:t>
          </a:r>
        </a:p>
      </dgm:t>
    </dgm:pt>
    <dgm:pt modelId="{2DE3A981-A285-0D45-9A68-8A9A6039085F}" type="parTrans" cxnId="{94A7DA57-0408-0C44-BB66-9E108D138E8B}">
      <dgm:prSet/>
      <dgm:spPr/>
      <dgm:t>
        <a:bodyPr/>
        <a:lstStyle/>
        <a:p>
          <a:endParaRPr lang="es-ES" sz="1050"/>
        </a:p>
      </dgm:t>
    </dgm:pt>
    <dgm:pt modelId="{C37B016B-183D-3B48-A6B7-D577ED7863E6}" type="sibTrans" cxnId="{94A7DA57-0408-0C44-BB66-9E108D138E8B}">
      <dgm:prSet/>
      <dgm:spPr/>
      <dgm:t>
        <a:bodyPr/>
        <a:lstStyle/>
        <a:p>
          <a:endParaRPr lang="es-ES" sz="1050"/>
        </a:p>
      </dgm:t>
    </dgm:pt>
    <dgm:pt modelId="{9769CF2B-0694-D349-8B05-AEAA25411653}" type="pres">
      <dgm:prSet presAssocID="{2084B4F2-7C3A-E94D-BD11-CF1EAD71349E}" presName="Name0" presStyleCnt="0">
        <dgm:presLayoutVars>
          <dgm:dir/>
          <dgm:animLvl val="lvl"/>
          <dgm:resizeHandles val="exact"/>
        </dgm:presLayoutVars>
      </dgm:prSet>
      <dgm:spPr/>
    </dgm:pt>
    <dgm:pt modelId="{334DF316-66AD-FC45-B76F-331EEF5693D6}" type="pres">
      <dgm:prSet presAssocID="{DD95FDFF-BFBF-C248-98FF-5A6F2732A84B}" presName="Name8" presStyleCnt="0"/>
      <dgm:spPr/>
    </dgm:pt>
    <dgm:pt modelId="{36D7A574-648F-8A46-8CBA-8C37AED44541}" type="pres">
      <dgm:prSet presAssocID="{DD95FDFF-BFBF-C248-98FF-5A6F2732A84B}" presName="level" presStyleLbl="node1" presStyleIdx="0" presStyleCnt="3">
        <dgm:presLayoutVars>
          <dgm:chMax val="1"/>
          <dgm:bulletEnabled val="1"/>
        </dgm:presLayoutVars>
      </dgm:prSet>
      <dgm:spPr/>
    </dgm:pt>
    <dgm:pt modelId="{B00BC489-F8EC-234A-A4AB-6A9555A4732D}" type="pres">
      <dgm:prSet presAssocID="{DD95FDFF-BFBF-C248-98FF-5A6F2732A84B}" presName="levelTx" presStyleLbl="revTx" presStyleIdx="0" presStyleCnt="0">
        <dgm:presLayoutVars>
          <dgm:chMax val="1"/>
          <dgm:bulletEnabled val="1"/>
        </dgm:presLayoutVars>
      </dgm:prSet>
      <dgm:spPr/>
    </dgm:pt>
    <dgm:pt modelId="{AE670ED9-2036-0A42-9936-684DD4F5D463}" type="pres">
      <dgm:prSet presAssocID="{F723A57D-7BE9-CF49-8206-84A8C30C9FA5}" presName="Name8" presStyleCnt="0"/>
      <dgm:spPr/>
    </dgm:pt>
    <dgm:pt modelId="{CDB8EDA6-F133-9C4E-A687-A7E637F50882}" type="pres">
      <dgm:prSet presAssocID="{F723A57D-7BE9-CF49-8206-84A8C30C9FA5}" presName="level" presStyleLbl="node1" presStyleIdx="1" presStyleCnt="3">
        <dgm:presLayoutVars>
          <dgm:chMax val="1"/>
          <dgm:bulletEnabled val="1"/>
        </dgm:presLayoutVars>
      </dgm:prSet>
      <dgm:spPr/>
    </dgm:pt>
    <dgm:pt modelId="{CA2E023A-6891-DB42-9358-F9DEB727EF2F}" type="pres">
      <dgm:prSet presAssocID="{F723A57D-7BE9-CF49-8206-84A8C30C9FA5}" presName="levelTx" presStyleLbl="revTx" presStyleIdx="0" presStyleCnt="0">
        <dgm:presLayoutVars>
          <dgm:chMax val="1"/>
          <dgm:bulletEnabled val="1"/>
        </dgm:presLayoutVars>
      </dgm:prSet>
      <dgm:spPr/>
    </dgm:pt>
    <dgm:pt modelId="{5D59E60A-F87D-C24A-9B6E-335AF4603B83}" type="pres">
      <dgm:prSet presAssocID="{9FB21460-8F37-904B-8CB3-65EAA7A6D6B1}" presName="Name8" presStyleCnt="0"/>
      <dgm:spPr/>
    </dgm:pt>
    <dgm:pt modelId="{8C0D93B3-8DA4-FD46-85CA-4C754A44816E}" type="pres">
      <dgm:prSet presAssocID="{9FB21460-8F37-904B-8CB3-65EAA7A6D6B1}" presName="level" presStyleLbl="node1" presStyleIdx="2" presStyleCnt="3">
        <dgm:presLayoutVars>
          <dgm:chMax val="1"/>
          <dgm:bulletEnabled val="1"/>
        </dgm:presLayoutVars>
      </dgm:prSet>
      <dgm:spPr/>
    </dgm:pt>
    <dgm:pt modelId="{CA30FC42-D263-5E46-8247-10FEF979B2A6}" type="pres">
      <dgm:prSet presAssocID="{9FB21460-8F37-904B-8CB3-65EAA7A6D6B1}" presName="levelTx" presStyleLbl="revTx" presStyleIdx="0" presStyleCnt="0">
        <dgm:presLayoutVars>
          <dgm:chMax val="1"/>
          <dgm:bulletEnabled val="1"/>
        </dgm:presLayoutVars>
      </dgm:prSet>
      <dgm:spPr/>
    </dgm:pt>
  </dgm:ptLst>
  <dgm:cxnLst>
    <dgm:cxn modelId="{BFBD9E2A-A59A-0C48-805A-93EB10489EDB}" type="presOf" srcId="{DD95FDFF-BFBF-C248-98FF-5A6F2732A84B}" destId="{B00BC489-F8EC-234A-A4AB-6A9555A4732D}" srcOrd="1" destOrd="0" presId="urn:microsoft.com/office/officeart/2005/8/layout/pyramid1"/>
    <dgm:cxn modelId="{AC296C48-0B9B-3742-A1A8-4A74DCAEF977}" type="presOf" srcId="{DD95FDFF-BFBF-C248-98FF-5A6F2732A84B}" destId="{36D7A574-648F-8A46-8CBA-8C37AED44541}" srcOrd="0" destOrd="0" presId="urn:microsoft.com/office/officeart/2005/8/layout/pyramid1"/>
    <dgm:cxn modelId="{94A7DA57-0408-0C44-BB66-9E108D138E8B}" srcId="{2084B4F2-7C3A-E94D-BD11-CF1EAD71349E}" destId="{9FB21460-8F37-904B-8CB3-65EAA7A6D6B1}" srcOrd="2" destOrd="0" parTransId="{2DE3A981-A285-0D45-9A68-8A9A6039085F}" sibTransId="{C37B016B-183D-3B48-A6B7-D577ED7863E6}"/>
    <dgm:cxn modelId="{1A7EDD5D-5B95-0541-B0C0-6009420A2907}" type="presOf" srcId="{2084B4F2-7C3A-E94D-BD11-CF1EAD71349E}" destId="{9769CF2B-0694-D349-8B05-AEAA25411653}" srcOrd="0" destOrd="0" presId="urn:microsoft.com/office/officeart/2005/8/layout/pyramid1"/>
    <dgm:cxn modelId="{465AA06D-BCF9-8B41-A3D7-F663C3B5B580}" type="presOf" srcId="{F723A57D-7BE9-CF49-8206-84A8C30C9FA5}" destId="{CDB8EDA6-F133-9C4E-A687-A7E637F50882}" srcOrd="0" destOrd="0" presId="urn:microsoft.com/office/officeart/2005/8/layout/pyramid1"/>
    <dgm:cxn modelId="{9E90D96E-672B-5D4A-A5F3-CE484635F785}" type="presOf" srcId="{9FB21460-8F37-904B-8CB3-65EAA7A6D6B1}" destId="{8C0D93B3-8DA4-FD46-85CA-4C754A44816E}" srcOrd="0" destOrd="0" presId="urn:microsoft.com/office/officeart/2005/8/layout/pyramid1"/>
    <dgm:cxn modelId="{64FB0D9A-717F-5F46-A5F3-409787AC80C7}" type="presOf" srcId="{F723A57D-7BE9-CF49-8206-84A8C30C9FA5}" destId="{CA2E023A-6891-DB42-9358-F9DEB727EF2F}" srcOrd="1" destOrd="0" presId="urn:microsoft.com/office/officeart/2005/8/layout/pyramid1"/>
    <dgm:cxn modelId="{1089C5D8-06F1-E349-B527-B81270AE1386}" srcId="{2084B4F2-7C3A-E94D-BD11-CF1EAD71349E}" destId="{F723A57D-7BE9-CF49-8206-84A8C30C9FA5}" srcOrd="1" destOrd="0" parTransId="{DB42B141-61F8-B241-8D92-2C24CE42C851}" sibTransId="{066457AA-8352-7F42-874F-C526F86CB0D9}"/>
    <dgm:cxn modelId="{2DD7BBDA-2551-F642-8B3C-0BD3F72B1935}" srcId="{2084B4F2-7C3A-E94D-BD11-CF1EAD71349E}" destId="{DD95FDFF-BFBF-C248-98FF-5A6F2732A84B}" srcOrd="0" destOrd="0" parTransId="{1A5993B9-9B56-4341-866B-7CA382EC4564}" sibTransId="{CD49D484-7C2C-E646-BE37-15FACBADCD99}"/>
    <dgm:cxn modelId="{5939CBF5-9E51-3148-8E3A-34EFFECF51A6}" type="presOf" srcId="{9FB21460-8F37-904B-8CB3-65EAA7A6D6B1}" destId="{CA30FC42-D263-5E46-8247-10FEF979B2A6}" srcOrd="1" destOrd="0" presId="urn:microsoft.com/office/officeart/2005/8/layout/pyramid1"/>
    <dgm:cxn modelId="{20BA39F5-E63D-8943-8FEC-C568E8246156}" type="presParOf" srcId="{9769CF2B-0694-D349-8B05-AEAA25411653}" destId="{334DF316-66AD-FC45-B76F-331EEF5693D6}" srcOrd="0" destOrd="0" presId="urn:microsoft.com/office/officeart/2005/8/layout/pyramid1"/>
    <dgm:cxn modelId="{5ABA47CF-23FF-DE4D-ABAB-053B839F5456}" type="presParOf" srcId="{334DF316-66AD-FC45-B76F-331EEF5693D6}" destId="{36D7A574-648F-8A46-8CBA-8C37AED44541}" srcOrd="0" destOrd="0" presId="urn:microsoft.com/office/officeart/2005/8/layout/pyramid1"/>
    <dgm:cxn modelId="{176345F8-43FB-514E-9ECC-7108E7A605B3}" type="presParOf" srcId="{334DF316-66AD-FC45-B76F-331EEF5693D6}" destId="{B00BC489-F8EC-234A-A4AB-6A9555A4732D}" srcOrd="1" destOrd="0" presId="urn:microsoft.com/office/officeart/2005/8/layout/pyramid1"/>
    <dgm:cxn modelId="{C52BE2EB-E56D-4948-A002-D21A330C2D6E}" type="presParOf" srcId="{9769CF2B-0694-D349-8B05-AEAA25411653}" destId="{AE670ED9-2036-0A42-9936-684DD4F5D463}" srcOrd="1" destOrd="0" presId="urn:microsoft.com/office/officeart/2005/8/layout/pyramid1"/>
    <dgm:cxn modelId="{2E7BA517-C589-484F-B296-7B8ABB32717F}" type="presParOf" srcId="{AE670ED9-2036-0A42-9936-684DD4F5D463}" destId="{CDB8EDA6-F133-9C4E-A687-A7E637F50882}" srcOrd="0" destOrd="0" presId="urn:microsoft.com/office/officeart/2005/8/layout/pyramid1"/>
    <dgm:cxn modelId="{0EE58C46-AAA2-4B4F-B600-A21C5B4763D6}" type="presParOf" srcId="{AE670ED9-2036-0A42-9936-684DD4F5D463}" destId="{CA2E023A-6891-DB42-9358-F9DEB727EF2F}" srcOrd="1" destOrd="0" presId="urn:microsoft.com/office/officeart/2005/8/layout/pyramid1"/>
    <dgm:cxn modelId="{DA49C057-84EB-1B46-8B45-BB0A4A8569C0}" type="presParOf" srcId="{9769CF2B-0694-D349-8B05-AEAA25411653}" destId="{5D59E60A-F87D-C24A-9B6E-335AF4603B83}" srcOrd="2" destOrd="0" presId="urn:microsoft.com/office/officeart/2005/8/layout/pyramid1"/>
    <dgm:cxn modelId="{E2EF87C1-6B6A-F341-85C1-191190AAB13B}" type="presParOf" srcId="{5D59E60A-F87D-C24A-9B6E-335AF4603B83}" destId="{8C0D93B3-8DA4-FD46-85CA-4C754A44816E}" srcOrd="0" destOrd="0" presId="urn:microsoft.com/office/officeart/2005/8/layout/pyramid1"/>
    <dgm:cxn modelId="{89E1E18A-D486-5544-9190-14997581ACE2}" type="presParOf" srcId="{5D59E60A-F87D-C24A-9B6E-335AF4603B83}" destId="{CA30FC42-D263-5E46-8247-10FEF979B2A6}"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84B4F2-7C3A-E94D-BD11-CF1EAD71349E}" type="doc">
      <dgm:prSet loTypeId="urn:microsoft.com/office/officeart/2005/8/layout/pyramid1" loCatId="" qsTypeId="urn:microsoft.com/office/officeart/2005/8/quickstyle/simple2" qsCatId="simple" csTypeId="urn:microsoft.com/office/officeart/2005/8/colors/accent3_3" csCatId="accent3" phldr="1"/>
      <dgm:spPr/>
    </dgm:pt>
    <dgm:pt modelId="{DD95FDFF-BFBF-C248-98FF-5A6F2732A84B}">
      <dgm:prSet phldrT="[Texto]" custT="1"/>
      <dgm:spPr/>
      <dgm:t>
        <a:bodyPr/>
        <a:lstStyle/>
        <a:p>
          <a:r>
            <a:rPr lang="es-ES" sz="1800" dirty="0"/>
            <a:t>Lujo</a:t>
          </a:r>
        </a:p>
      </dgm:t>
    </dgm:pt>
    <dgm:pt modelId="{1A5993B9-9B56-4341-866B-7CA382EC4564}" type="parTrans" cxnId="{2DD7BBDA-2551-F642-8B3C-0BD3F72B1935}">
      <dgm:prSet/>
      <dgm:spPr/>
      <dgm:t>
        <a:bodyPr/>
        <a:lstStyle/>
        <a:p>
          <a:endParaRPr lang="es-ES" sz="1050"/>
        </a:p>
      </dgm:t>
    </dgm:pt>
    <dgm:pt modelId="{CD49D484-7C2C-E646-BE37-15FACBADCD99}" type="sibTrans" cxnId="{2DD7BBDA-2551-F642-8B3C-0BD3F72B1935}">
      <dgm:prSet/>
      <dgm:spPr/>
      <dgm:t>
        <a:bodyPr/>
        <a:lstStyle/>
        <a:p>
          <a:endParaRPr lang="es-ES" sz="1050"/>
        </a:p>
      </dgm:t>
    </dgm:pt>
    <dgm:pt modelId="{F723A57D-7BE9-CF49-8206-84A8C30C9FA5}">
      <dgm:prSet phldrT="[Texto]" custT="1"/>
      <dgm:spPr/>
      <dgm:t>
        <a:bodyPr/>
        <a:lstStyle/>
        <a:p>
          <a:r>
            <a:rPr lang="es-ES" sz="1800" dirty="0"/>
            <a:t>Seguridad</a:t>
          </a:r>
        </a:p>
      </dgm:t>
    </dgm:pt>
    <dgm:pt modelId="{DB42B141-61F8-B241-8D92-2C24CE42C851}" type="parTrans" cxnId="{1089C5D8-06F1-E349-B527-B81270AE1386}">
      <dgm:prSet/>
      <dgm:spPr/>
      <dgm:t>
        <a:bodyPr/>
        <a:lstStyle/>
        <a:p>
          <a:endParaRPr lang="es-ES" sz="1050"/>
        </a:p>
      </dgm:t>
    </dgm:pt>
    <dgm:pt modelId="{066457AA-8352-7F42-874F-C526F86CB0D9}" type="sibTrans" cxnId="{1089C5D8-06F1-E349-B527-B81270AE1386}">
      <dgm:prSet/>
      <dgm:spPr/>
      <dgm:t>
        <a:bodyPr/>
        <a:lstStyle/>
        <a:p>
          <a:endParaRPr lang="es-ES" sz="1050"/>
        </a:p>
      </dgm:t>
    </dgm:pt>
    <dgm:pt modelId="{9FB21460-8F37-904B-8CB3-65EAA7A6D6B1}">
      <dgm:prSet phldrT="[Texto]" custT="1"/>
      <dgm:spPr/>
      <dgm:t>
        <a:bodyPr/>
        <a:lstStyle/>
        <a:p>
          <a:r>
            <a:rPr lang="es-ES" sz="1800" dirty="0"/>
            <a:t>Básicas</a:t>
          </a:r>
        </a:p>
      </dgm:t>
    </dgm:pt>
    <dgm:pt modelId="{2DE3A981-A285-0D45-9A68-8A9A6039085F}" type="parTrans" cxnId="{94A7DA57-0408-0C44-BB66-9E108D138E8B}">
      <dgm:prSet/>
      <dgm:spPr/>
      <dgm:t>
        <a:bodyPr/>
        <a:lstStyle/>
        <a:p>
          <a:endParaRPr lang="es-ES" sz="1050"/>
        </a:p>
      </dgm:t>
    </dgm:pt>
    <dgm:pt modelId="{C37B016B-183D-3B48-A6B7-D577ED7863E6}" type="sibTrans" cxnId="{94A7DA57-0408-0C44-BB66-9E108D138E8B}">
      <dgm:prSet/>
      <dgm:spPr/>
      <dgm:t>
        <a:bodyPr/>
        <a:lstStyle/>
        <a:p>
          <a:endParaRPr lang="es-ES" sz="1050"/>
        </a:p>
      </dgm:t>
    </dgm:pt>
    <dgm:pt modelId="{9769CF2B-0694-D349-8B05-AEAA25411653}" type="pres">
      <dgm:prSet presAssocID="{2084B4F2-7C3A-E94D-BD11-CF1EAD71349E}" presName="Name0" presStyleCnt="0">
        <dgm:presLayoutVars>
          <dgm:dir/>
          <dgm:animLvl val="lvl"/>
          <dgm:resizeHandles val="exact"/>
        </dgm:presLayoutVars>
      </dgm:prSet>
      <dgm:spPr/>
    </dgm:pt>
    <dgm:pt modelId="{334DF316-66AD-FC45-B76F-331EEF5693D6}" type="pres">
      <dgm:prSet presAssocID="{DD95FDFF-BFBF-C248-98FF-5A6F2732A84B}" presName="Name8" presStyleCnt="0"/>
      <dgm:spPr/>
    </dgm:pt>
    <dgm:pt modelId="{36D7A574-648F-8A46-8CBA-8C37AED44541}" type="pres">
      <dgm:prSet presAssocID="{DD95FDFF-BFBF-C248-98FF-5A6F2732A84B}" presName="level" presStyleLbl="node1" presStyleIdx="0" presStyleCnt="3">
        <dgm:presLayoutVars>
          <dgm:chMax val="1"/>
          <dgm:bulletEnabled val="1"/>
        </dgm:presLayoutVars>
      </dgm:prSet>
      <dgm:spPr/>
    </dgm:pt>
    <dgm:pt modelId="{B00BC489-F8EC-234A-A4AB-6A9555A4732D}" type="pres">
      <dgm:prSet presAssocID="{DD95FDFF-BFBF-C248-98FF-5A6F2732A84B}" presName="levelTx" presStyleLbl="revTx" presStyleIdx="0" presStyleCnt="0">
        <dgm:presLayoutVars>
          <dgm:chMax val="1"/>
          <dgm:bulletEnabled val="1"/>
        </dgm:presLayoutVars>
      </dgm:prSet>
      <dgm:spPr/>
    </dgm:pt>
    <dgm:pt modelId="{AE670ED9-2036-0A42-9936-684DD4F5D463}" type="pres">
      <dgm:prSet presAssocID="{F723A57D-7BE9-CF49-8206-84A8C30C9FA5}" presName="Name8" presStyleCnt="0"/>
      <dgm:spPr/>
    </dgm:pt>
    <dgm:pt modelId="{CDB8EDA6-F133-9C4E-A687-A7E637F50882}" type="pres">
      <dgm:prSet presAssocID="{F723A57D-7BE9-CF49-8206-84A8C30C9FA5}" presName="level" presStyleLbl="node1" presStyleIdx="1" presStyleCnt="3">
        <dgm:presLayoutVars>
          <dgm:chMax val="1"/>
          <dgm:bulletEnabled val="1"/>
        </dgm:presLayoutVars>
      </dgm:prSet>
      <dgm:spPr/>
    </dgm:pt>
    <dgm:pt modelId="{CA2E023A-6891-DB42-9358-F9DEB727EF2F}" type="pres">
      <dgm:prSet presAssocID="{F723A57D-7BE9-CF49-8206-84A8C30C9FA5}" presName="levelTx" presStyleLbl="revTx" presStyleIdx="0" presStyleCnt="0">
        <dgm:presLayoutVars>
          <dgm:chMax val="1"/>
          <dgm:bulletEnabled val="1"/>
        </dgm:presLayoutVars>
      </dgm:prSet>
      <dgm:spPr/>
    </dgm:pt>
    <dgm:pt modelId="{5D59E60A-F87D-C24A-9B6E-335AF4603B83}" type="pres">
      <dgm:prSet presAssocID="{9FB21460-8F37-904B-8CB3-65EAA7A6D6B1}" presName="Name8" presStyleCnt="0"/>
      <dgm:spPr/>
    </dgm:pt>
    <dgm:pt modelId="{8C0D93B3-8DA4-FD46-85CA-4C754A44816E}" type="pres">
      <dgm:prSet presAssocID="{9FB21460-8F37-904B-8CB3-65EAA7A6D6B1}" presName="level" presStyleLbl="node1" presStyleIdx="2" presStyleCnt="3">
        <dgm:presLayoutVars>
          <dgm:chMax val="1"/>
          <dgm:bulletEnabled val="1"/>
        </dgm:presLayoutVars>
      </dgm:prSet>
      <dgm:spPr/>
    </dgm:pt>
    <dgm:pt modelId="{CA30FC42-D263-5E46-8247-10FEF979B2A6}" type="pres">
      <dgm:prSet presAssocID="{9FB21460-8F37-904B-8CB3-65EAA7A6D6B1}" presName="levelTx" presStyleLbl="revTx" presStyleIdx="0" presStyleCnt="0">
        <dgm:presLayoutVars>
          <dgm:chMax val="1"/>
          <dgm:bulletEnabled val="1"/>
        </dgm:presLayoutVars>
      </dgm:prSet>
      <dgm:spPr/>
    </dgm:pt>
  </dgm:ptLst>
  <dgm:cxnLst>
    <dgm:cxn modelId="{94A7DA57-0408-0C44-BB66-9E108D138E8B}" srcId="{2084B4F2-7C3A-E94D-BD11-CF1EAD71349E}" destId="{9FB21460-8F37-904B-8CB3-65EAA7A6D6B1}" srcOrd="2" destOrd="0" parTransId="{2DE3A981-A285-0D45-9A68-8A9A6039085F}" sibTransId="{C37B016B-183D-3B48-A6B7-D577ED7863E6}"/>
    <dgm:cxn modelId="{D1665A67-4B1A-504E-B118-616BB14253C7}" type="presOf" srcId="{DD95FDFF-BFBF-C248-98FF-5A6F2732A84B}" destId="{36D7A574-648F-8A46-8CBA-8C37AED44541}" srcOrd="0" destOrd="0" presId="urn:microsoft.com/office/officeart/2005/8/layout/pyramid1"/>
    <dgm:cxn modelId="{F59D8C84-1C87-B14F-8F29-9B70E6A45EE4}" type="presOf" srcId="{2084B4F2-7C3A-E94D-BD11-CF1EAD71349E}" destId="{9769CF2B-0694-D349-8B05-AEAA25411653}" srcOrd="0" destOrd="0" presId="urn:microsoft.com/office/officeart/2005/8/layout/pyramid1"/>
    <dgm:cxn modelId="{8C0FE284-E1DE-9C4D-BA5B-7A8F1595C017}" type="presOf" srcId="{9FB21460-8F37-904B-8CB3-65EAA7A6D6B1}" destId="{8C0D93B3-8DA4-FD46-85CA-4C754A44816E}" srcOrd="0" destOrd="0" presId="urn:microsoft.com/office/officeart/2005/8/layout/pyramid1"/>
    <dgm:cxn modelId="{F0FA11B0-219D-294F-8D9A-5A44AF284C7B}" type="presOf" srcId="{F723A57D-7BE9-CF49-8206-84A8C30C9FA5}" destId="{CDB8EDA6-F133-9C4E-A687-A7E637F50882}" srcOrd="0" destOrd="0" presId="urn:microsoft.com/office/officeart/2005/8/layout/pyramid1"/>
    <dgm:cxn modelId="{D64C91B0-94F2-6A4B-8443-FBE5796B59DB}" type="presOf" srcId="{9FB21460-8F37-904B-8CB3-65EAA7A6D6B1}" destId="{CA30FC42-D263-5E46-8247-10FEF979B2A6}" srcOrd="1" destOrd="0" presId="urn:microsoft.com/office/officeart/2005/8/layout/pyramid1"/>
    <dgm:cxn modelId="{F18D05B3-D2BB-CF49-B7A7-9D58D740CE8F}" type="presOf" srcId="{F723A57D-7BE9-CF49-8206-84A8C30C9FA5}" destId="{CA2E023A-6891-DB42-9358-F9DEB727EF2F}" srcOrd="1" destOrd="0" presId="urn:microsoft.com/office/officeart/2005/8/layout/pyramid1"/>
    <dgm:cxn modelId="{896C03C8-2221-644F-B6F0-9B16F586B56F}" type="presOf" srcId="{DD95FDFF-BFBF-C248-98FF-5A6F2732A84B}" destId="{B00BC489-F8EC-234A-A4AB-6A9555A4732D}" srcOrd="1" destOrd="0" presId="urn:microsoft.com/office/officeart/2005/8/layout/pyramid1"/>
    <dgm:cxn modelId="{1089C5D8-06F1-E349-B527-B81270AE1386}" srcId="{2084B4F2-7C3A-E94D-BD11-CF1EAD71349E}" destId="{F723A57D-7BE9-CF49-8206-84A8C30C9FA5}" srcOrd="1" destOrd="0" parTransId="{DB42B141-61F8-B241-8D92-2C24CE42C851}" sibTransId="{066457AA-8352-7F42-874F-C526F86CB0D9}"/>
    <dgm:cxn modelId="{2DD7BBDA-2551-F642-8B3C-0BD3F72B1935}" srcId="{2084B4F2-7C3A-E94D-BD11-CF1EAD71349E}" destId="{DD95FDFF-BFBF-C248-98FF-5A6F2732A84B}" srcOrd="0" destOrd="0" parTransId="{1A5993B9-9B56-4341-866B-7CA382EC4564}" sibTransId="{CD49D484-7C2C-E646-BE37-15FACBADCD99}"/>
    <dgm:cxn modelId="{2E59CE18-F74B-F340-A6C7-47479D005B6F}" type="presParOf" srcId="{9769CF2B-0694-D349-8B05-AEAA25411653}" destId="{334DF316-66AD-FC45-B76F-331EEF5693D6}" srcOrd="0" destOrd="0" presId="urn:microsoft.com/office/officeart/2005/8/layout/pyramid1"/>
    <dgm:cxn modelId="{85C3A222-1205-EE46-9D6E-9D5B0844F095}" type="presParOf" srcId="{334DF316-66AD-FC45-B76F-331EEF5693D6}" destId="{36D7A574-648F-8A46-8CBA-8C37AED44541}" srcOrd="0" destOrd="0" presId="urn:microsoft.com/office/officeart/2005/8/layout/pyramid1"/>
    <dgm:cxn modelId="{ABA27F06-14EB-1944-A246-D73758E94208}" type="presParOf" srcId="{334DF316-66AD-FC45-B76F-331EEF5693D6}" destId="{B00BC489-F8EC-234A-A4AB-6A9555A4732D}" srcOrd="1" destOrd="0" presId="urn:microsoft.com/office/officeart/2005/8/layout/pyramid1"/>
    <dgm:cxn modelId="{5D7AE2DB-2A32-F84D-9CFC-BF8B45A65F66}" type="presParOf" srcId="{9769CF2B-0694-D349-8B05-AEAA25411653}" destId="{AE670ED9-2036-0A42-9936-684DD4F5D463}" srcOrd="1" destOrd="0" presId="urn:microsoft.com/office/officeart/2005/8/layout/pyramid1"/>
    <dgm:cxn modelId="{00BFEDCE-4DAB-ED4D-99F8-F9D9C42A0129}" type="presParOf" srcId="{AE670ED9-2036-0A42-9936-684DD4F5D463}" destId="{CDB8EDA6-F133-9C4E-A687-A7E637F50882}" srcOrd="0" destOrd="0" presId="urn:microsoft.com/office/officeart/2005/8/layout/pyramid1"/>
    <dgm:cxn modelId="{6BE546D1-9B1C-E743-B577-F82995119106}" type="presParOf" srcId="{AE670ED9-2036-0A42-9936-684DD4F5D463}" destId="{CA2E023A-6891-DB42-9358-F9DEB727EF2F}" srcOrd="1" destOrd="0" presId="urn:microsoft.com/office/officeart/2005/8/layout/pyramid1"/>
    <dgm:cxn modelId="{7C69FE0D-5403-D143-A16D-D2AAB3C61CAD}" type="presParOf" srcId="{9769CF2B-0694-D349-8B05-AEAA25411653}" destId="{5D59E60A-F87D-C24A-9B6E-335AF4603B83}" srcOrd="2" destOrd="0" presId="urn:microsoft.com/office/officeart/2005/8/layout/pyramid1"/>
    <dgm:cxn modelId="{1EF20343-8FAF-EE4B-9950-52BE4592ADEE}" type="presParOf" srcId="{5D59E60A-F87D-C24A-9B6E-335AF4603B83}" destId="{8C0D93B3-8DA4-FD46-85CA-4C754A44816E}" srcOrd="0" destOrd="0" presId="urn:microsoft.com/office/officeart/2005/8/layout/pyramid1"/>
    <dgm:cxn modelId="{864A3CD3-2358-F942-9667-ED0659E02F3A}" type="presParOf" srcId="{5D59E60A-F87D-C24A-9B6E-335AF4603B83}" destId="{CA30FC42-D263-5E46-8247-10FEF979B2A6}"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084B4F2-7C3A-E94D-BD11-CF1EAD71349E}" type="doc">
      <dgm:prSet loTypeId="urn:microsoft.com/office/officeart/2005/8/layout/pyramid1" loCatId="" qsTypeId="urn:microsoft.com/office/officeart/2005/8/quickstyle/simple2" qsCatId="simple" csTypeId="urn:microsoft.com/office/officeart/2005/8/colors/accent3_3" csCatId="accent3" phldr="1"/>
      <dgm:spPr/>
    </dgm:pt>
    <dgm:pt modelId="{DD95FDFF-BFBF-C248-98FF-5A6F2732A84B}">
      <dgm:prSet phldrT="[Texto]" custT="1"/>
      <dgm:spPr/>
      <dgm:t>
        <a:bodyPr/>
        <a:lstStyle/>
        <a:p>
          <a:r>
            <a:rPr lang="es-ES" sz="1800" dirty="0"/>
            <a:t>Lujo</a:t>
          </a:r>
        </a:p>
      </dgm:t>
    </dgm:pt>
    <dgm:pt modelId="{1A5993B9-9B56-4341-866B-7CA382EC4564}" type="parTrans" cxnId="{2DD7BBDA-2551-F642-8B3C-0BD3F72B1935}">
      <dgm:prSet/>
      <dgm:spPr/>
      <dgm:t>
        <a:bodyPr/>
        <a:lstStyle/>
        <a:p>
          <a:endParaRPr lang="es-ES" sz="1050"/>
        </a:p>
      </dgm:t>
    </dgm:pt>
    <dgm:pt modelId="{CD49D484-7C2C-E646-BE37-15FACBADCD99}" type="sibTrans" cxnId="{2DD7BBDA-2551-F642-8B3C-0BD3F72B1935}">
      <dgm:prSet/>
      <dgm:spPr/>
      <dgm:t>
        <a:bodyPr/>
        <a:lstStyle/>
        <a:p>
          <a:endParaRPr lang="es-ES" sz="1050"/>
        </a:p>
      </dgm:t>
    </dgm:pt>
    <dgm:pt modelId="{F723A57D-7BE9-CF49-8206-84A8C30C9FA5}">
      <dgm:prSet phldrT="[Texto]" custT="1"/>
      <dgm:spPr/>
      <dgm:t>
        <a:bodyPr/>
        <a:lstStyle/>
        <a:p>
          <a:r>
            <a:rPr lang="es-ES" sz="1800" dirty="0"/>
            <a:t>Seguridad</a:t>
          </a:r>
        </a:p>
      </dgm:t>
    </dgm:pt>
    <dgm:pt modelId="{DB42B141-61F8-B241-8D92-2C24CE42C851}" type="parTrans" cxnId="{1089C5D8-06F1-E349-B527-B81270AE1386}">
      <dgm:prSet/>
      <dgm:spPr/>
      <dgm:t>
        <a:bodyPr/>
        <a:lstStyle/>
        <a:p>
          <a:endParaRPr lang="es-ES" sz="1050"/>
        </a:p>
      </dgm:t>
    </dgm:pt>
    <dgm:pt modelId="{066457AA-8352-7F42-874F-C526F86CB0D9}" type="sibTrans" cxnId="{1089C5D8-06F1-E349-B527-B81270AE1386}">
      <dgm:prSet/>
      <dgm:spPr/>
      <dgm:t>
        <a:bodyPr/>
        <a:lstStyle/>
        <a:p>
          <a:endParaRPr lang="es-ES" sz="1050"/>
        </a:p>
      </dgm:t>
    </dgm:pt>
    <dgm:pt modelId="{9FB21460-8F37-904B-8CB3-65EAA7A6D6B1}">
      <dgm:prSet phldrT="[Texto]" custT="1"/>
      <dgm:spPr/>
      <dgm:t>
        <a:bodyPr/>
        <a:lstStyle/>
        <a:p>
          <a:r>
            <a:rPr lang="es-ES" sz="1800" dirty="0"/>
            <a:t>Básicas</a:t>
          </a:r>
        </a:p>
      </dgm:t>
    </dgm:pt>
    <dgm:pt modelId="{2DE3A981-A285-0D45-9A68-8A9A6039085F}" type="parTrans" cxnId="{94A7DA57-0408-0C44-BB66-9E108D138E8B}">
      <dgm:prSet/>
      <dgm:spPr/>
      <dgm:t>
        <a:bodyPr/>
        <a:lstStyle/>
        <a:p>
          <a:endParaRPr lang="es-ES" sz="1050"/>
        </a:p>
      </dgm:t>
    </dgm:pt>
    <dgm:pt modelId="{C37B016B-183D-3B48-A6B7-D577ED7863E6}" type="sibTrans" cxnId="{94A7DA57-0408-0C44-BB66-9E108D138E8B}">
      <dgm:prSet/>
      <dgm:spPr/>
      <dgm:t>
        <a:bodyPr/>
        <a:lstStyle/>
        <a:p>
          <a:endParaRPr lang="es-ES" sz="1050"/>
        </a:p>
      </dgm:t>
    </dgm:pt>
    <dgm:pt modelId="{9769CF2B-0694-D349-8B05-AEAA25411653}" type="pres">
      <dgm:prSet presAssocID="{2084B4F2-7C3A-E94D-BD11-CF1EAD71349E}" presName="Name0" presStyleCnt="0">
        <dgm:presLayoutVars>
          <dgm:dir/>
          <dgm:animLvl val="lvl"/>
          <dgm:resizeHandles val="exact"/>
        </dgm:presLayoutVars>
      </dgm:prSet>
      <dgm:spPr/>
    </dgm:pt>
    <dgm:pt modelId="{334DF316-66AD-FC45-B76F-331EEF5693D6}" type="pres">
      <dgm:prSet presAssocID="{DD95FDFF-BFBF-C248-98FF-5A6F2732A84B}" presName="Name8" presStyleCnt="0"/>
      <dgm:spPr/>
    </dgm:pt>
    <dgm:pt modelId="{36D7A574-648F-8A46-8CBA-8C37AED44541}" type="pres">
      <dgm:prSet presAssocID="{DD95FDFF-BFBF-C248-98FF-5A6F2732A84B}" presName="level" presStyleLbl="node1" presStyleIdx="0" presStyleCnt="3">
        <dgm:presLayoutVars>
          <dgm:chMax val="1"/>
          <dgm:bulletEnabled val="1"/>
        </dgm:presLayoutVars>
      </dgm:prSet>
      <dgm:spPr/>
    </dgm:pt>
    <dgm:pt modelId="{B00BC489-F8EC-234A-A4AB-6A9555A4732D}" type="pres">
      <dgm:prSet presAssocID="{DD95FDFF-BFBF-C248-98FF-5A6F2732A84B}" presName="levelTx" presStyleLbl="revTx" presStyleIdx="0" presStyleCnt="0">
        <dgm:presLayoutVars>
          <dgm:chMax val="1"/>
          <dgm:bulletEnabled val="1"/>
        </dgm:presLayoutVars>
      </dgm:prSet>
      <dgm:spPr/>
    </dgm:pt>
    <dgm:pt modelId="{AE670ED9-2036-0A42-9936-684DD4F5D463}" type="pres">
      <dgm:prSet presAssocID="{F723A57D-7BE9-CF49-8206-84A8C30C9FA5}" presName="Name8" presStyleCnt="0"/>
      <dgm:spPr/>
    </dgm:pt>
    <dgm:pt modelId="{CDB8EDA6-F133-9C4E-A687-A7E637F50882}" type="pres">
      <dgm:prSet presAssocID="{F723A57D-7BE9-CF49-8206-84A8C30C9FA5}" presName="level" presStyleLbl="node1" presStyleIdx="1" presStyleCnt="3">
        <dgm:presLayoutVars>
          <dgm:chMax val="1"/>
          <dgm:bulletEnabled val="1"/>
        </dgm:presLayoutVars>
      </dgm:prSet>
      <dgm:spPr/>
    </dgm:pt>
    <dgm:pt modelId="{CA2E023A-6891-DB42-9358-F9DEB727EF2F}" type="pres">
      <dgm:prSet presAssocID="{F723A57D-7BE9-CF49-8206-84A8C30C9FA5}" presName="levelTx" presStyleLbl="revTx" presStyleIdx="0" presStyleCnt="0">
        <dgm:presLayoutVars>
          <dgm:chMax val="1"/>
          <dgm:bulletEnabled val="1"/>
        </dgm:presLayoutVars>
      </dgm:prSet>
      <dgm:spPr/>
    </dgm:pt>
    <dgm:pt modelId="{5D59E60A-F87D-C24A-9B6E-335AF4603B83}" type="pres">
      <dgm:prSet presAssocID="{9FB21460-8F37-904B-8CB3-65EAA7A6D6B1}" presName="Name8" presStyleCnt="0"/>
      <dgm:spPr/>
    </dgm:pt>
    <dgm:pt modelId="{8C0D93B3-8DA4-FD46-85CA-4C754A44816E}" type="pres">
      <dgm:prSet presAssocID="{9FB21460-8F37-904B-8CB3-65EAA7A6D6B1}" presName="level" presStyleLbl="node1" presStyleIdx="2" presStyleCnt="3">
        <dgm:presLayoutVars>
          <dgm:chMax val="1"/>
          <dgm:bulletEnabled val="1"/>
        </dgm:presLayoutVars>
      </dgm:prSet>
      <dgm:spPr/>
    </dgm:pt>
    <dgm:pt modelId="{CA30FC42-D263-5E46-8247-10FEF979B2A6}" type="pres">
      <dgm:prSet presAssocID="{9FB21460-8F37-904B-8CB3-65EAA7A6D6B1}" presName="levelTx" presStyleLbl="revTx" presStyleIdx="0" presStyleCnt="0">
        <dgm:presLayoutVars>
          <dgm:chMax val="1"/>
          <dgm:bulletEnabled val="1"/>
        </dgm:presLayoutVars>
      </dgm:prSet>
      <dgm:spPr/>
    </dgm:pt>
  </dgm:ptLst>
  <dgm:cxnLst>
    <dgm:cxn modelId="{A697B632-0FE5-E14E-BCE7-753EAF0458FE}" type="presOf" srcId="{9FB21460-8F37-904B-8CB3-65EAA7A6D6B1}" destId="{CA30FC42-D263-5E46-8247-10FEF979B2A6}" srcOrd="1" destOrd="0" presId="urn:microsoft.com/office/officeart/2005/8/layout/pyramid1"/>
    <dgm:cxn modelId="{4EC1C337-3895-CA45-A34E-8D7F5351E9C7}" type="presOf" srcId="{F723A57D-7BE9-CF49-8206-84A8C30C9FA5}" destId="{CDB8EDA6-F133-9C4E-A687-A7E637F50882}" srcOrd="0" destOrd="0" presId="urn:microsoft.com/office/officeart/2005/8/layout/pyramid1"/>
    <dgm:cxn modelId="{94A7DA57-0408-0C44-BB66-9E108D138E8B}" srcId="{2084B4F2-7C3A-E94D-BD11-CF1EAD71349E}" destId="{9FB21460-8F37-904B-8CB3-65EAA7A6D6B1}" srcOrd="2" destOrd="0" parTransId="{2DE3A981-A285-0D45-9A68-8A9A6039085F}" sibTransId="{C37B016B-183D-3B48-A6B7-D577ED7863E6}"/>
    <dgm:cxn modelId="{3BE27B78-0491-F546-97C4-CFE56F7D8700}" type="presOf" srcId="{2084B4F2-7C3A-E94D-BD11-CF1EAD71349E}" destId="{9769CF2B-0694-D349-8B05-AEAA25411653}" srcOrd="0" destOrd="0" presId="urn:microsoft.com/office/officeart/2005/8/layout/pyramid1"/>
    <dgm:cxn modelId="{97A68B8A-F7BA-CD4F-90A1-387720CBACEA}" type="presOf" srcId="{DD95FDFF-BFBF-C248-98FF-5A6F2732A84B}" destId="{B00BC489-F8EC-234A-A4AB-6A9555A4732D}" srcOrd="1" destOrd="0" presId="urn:microsoft.com/office/officeart/2005/8/layout/pyramid1"/>
    <dgm:cxn modelId="{9CD6E19A-BCE2-BF4D-B73E-02A9262C4A30}" type="presOf" srcId="{F723A57D-7BE9-CF49-8206-84A8C30C9FA5}" destId="{CA2E023A-6891-DB42-9358-F9DEB727EF2F}" srcOrd="1" destOrd="0" presId="urn:microsoft.com/office/officeart/2005/8/layout/pyramid1"/>
    <dgm:cxn modelId="{FC5DA6A9-9F38-C244-B2B1-714C43B62863}" type="presOf" srcId="{DD95FDFF-BFBF-C248-98FF-5A6F2732A84B}" destId="{36D7A574-648F-8A46-8CBA-8C37AED44541}" srcOrd="0" destOrd="0" presId="urn:microsoft.com/office/officeart/2005/8/layout/pyramid1"/>
    <dgm:cxn modelId="{1089C5D8-06F1-E349-B527-B81270AE1386}" srcId="{2084B4F2-7C3A-E94D-BD11-CF1EAD71349E}" destId="{F723A57D-7BE9-CF49-8206-84A8C30C9FA5}" srcOrd="1" destOrd="0" parTransId="{DB42B141-61F8-B241-8D92-2C24CE42C851}" sibTransId="{066457AA-8352-7F42-874F-C526F86CB0D9}"/>
    <dgm:cxn modelId="{2DD7BBDA-2551-F642-8B3C-0BD3F72B1935}" srcId="{2084B4F2-7C3A-E94D-BD11-CF1EAD71349E}" destId="{DD95FDFF-BFBF-C248-98FF-5A6F2732A84B}" srcOrd="0" destOrd="0" parTransId="{1A5993B9-9B56-4341-866B-7CA382EC4564}" sibTransId="{CD49D484-7C2C-E646-BE37-15FACBADCD99}"/>
    <dgm:cxn modelId="{4908E3EC-ACB4-EF4F-A31C-B45BFBDFE3AF}" type="presOf" srcId="{9FB21460-8F37-904B-8CB3-65EAA7A6D6B1}" destId="{8C0D93B3-8DA4-FD46-85CA-4C754A44816E}" srcOrd="0" destOrd="0" presId="urn:microsoft.com/office/officeart/2005/8/layout/pyramid1"/>
    <dgm:cxn modelId="{CE8CADA9-B921-8F4B-A422-72E7B0842482}" type="presParOf" srcId="{9769CF2B-0694-D349-8B05-AEAA25411653}" destId="{334DF316-66AD-FC45-B76F-331EEF5693D6}" srcOrd="0" destOrd="0" presId="urn:microsoft.com/office/officeart/2005/8/layout/pyramid1"/>
    <dgm:cxn modelId="{2C7CEDD3-5909-2845-A67D-A359FF2379BD}" type="presParOf" srcId="{334DF316-66AD-FC45-B76F-331EEF5693D6}" destId="{36D7A574-648F-8A46-8CBA-8C37AED44541}" srcOrd="0" destOrd="0" presId="urn:microsoft.com/office/officeart/2005/8/layout/pyramid1"/>
    <dgm:cxn modelId="{47A24CAB-097D-494C-AD96-1BCE313BC5E5}" type="presParOf" srcId="{334DF316-66AD-FC45-B76F-331EEF5693D6}" destId="{B00BC489-F8EC-234A-A4AB-6A9555A4732D}" srcOrd="1" destOrd="0" presId="urn:microsoft.com/office/officeart/2005/8/layout/pyramid1"/>
    <dgm:cxn modelId="{FAFE3B57-526A-9C43-A584-ADB65301731F}" type="presParOf" srcId="{9769CF2B-0694-D349-8B05-AEAA25411653}" destId="{AE670ED9-2036-0A42-9936-684DD4F5D463}" srcOrd="1" destOrd="0" presId="urn:microsoft.com/office/officeart/2005/8/layout/pyramid1"/>
    <dgm:cxn modelId="{B9FCDA90-DF25-634C-8881-71A8D5FAF469}" type="presParOf" srcId="{AE670ED9-2036-0A42-9936-684DD4F5D463}" destId="{CDB8EDA6-F133-9C4E-A687-A7E637F50882}" srcOrd="0" destOrd="0" presId="urn:microsoft.com/office/officeart/2005/8/layout/pyramid1"/>
    <dgm:cxn modelId="{A62A7997-EA1A-C947-ADEC-FD27F7648E1D}" type="presParOf" srcId="{AE670ED9-2036-0A42-9936-684DD4F5D463}" destId="{CA2E023A-6891-DB42-9358-F9DEB727EF2F}" srcOrd="1" destOrd="0" presId="urn:microsoft.com/office/officeart/2005/8/layout/pyramid1"/>
    <dgm:cxn modelId="{5417EF03-DD90-094B-A8BC-1B9B2B7D70EF}" type="presParOf" srcId="{9769CF2B-0694-D349-8B05-AEAA25411653}" destId="{5D59E60A-F87D-C24A-9B6E-335AF4603B83}" srcOrd="2" destOrd="0" presId="urn:microsoft.com/office/officeart/2005/8/layout/pyramid1"/>
    <dgm:cxn modelId="{A5CAB8AB-8627-F64E-BE7E-59BF5F110133}" type="presParOf" srcId="{5D59E60A-F87D-C24A-9B6E-335AF4603B83}" destId="{8C0D93B3-8DA4-FD46-85CA-4C754A44816E}" srcOrd="0" destOrd="0" presId="urn:microsoft.com/office/officeart/2005/8/layout/pyramid1"/>
    <dgm:cxn modelId="{CFDDFE54-D1F0-FA4F-8A88-28D951BD443A}" type="presParOf" srcId="{5D59E60A-F87D-C24A-9B6E-335AF4603B83}" destId="{CA30FC42-D263-5E46-8247-10FEF979B2A6}"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7A574-648F-8A46-8CBA-8C37AED44541}">
      <dsp:nvSpPr>
        <dsp:cNvPr id="0" name=""/>
        <dsp:cNvSpPr/>
      </dsp:nvSpPr>
      <dsp:spPr>
        <a:xfrm>
          <a:off x="1580444" y="0"/>
          <a:ext cx="1580444" cy="813740"/>
        </a:xfrm>
        <a:prstGeom prst="trapezoid">
          <a:avLst>
            <a:gd name="adj" fmla="val 97110"/>
          </a:avLst>
        </a:prstGeom>
        <a:solidFill>
          <a:schemeClr val="accent3">
            <a:shade val="8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Lujo</a:t>
          </a:r>
        </a:p>
      </dsp:txBody>
      <dsp:txXfrm>
        <a:off x="1580444" y="0"/>
        <a:ext cx="1580444" cy="813740"/>
      </dsp:txXfrm>
    </dsp:sp>
    <dsp:sp modelId="{CDB8EDA6-F133-9C4E-A687-A7E637F50882}">
      <dsp:nvSpPr>
        <dsp:cNvPr id="0" name=""/>
        <dsp:cNvSpPr/>
      </dsp:nvSpPr>
      <dsp:spPr>
        <a:xfrm>
          <a:off x="790222" y="813740"/>
          <a:ext cx="3160888" cy="813740"/>
        </a:xfrm>
        <a:prstGeom prst="trapezoid">
          <a:avLst>
            <a:gd name="adj" fmla="val 97110"/>
          </a:avLst>
        </a:prstGeom>
        <a:solidFill>
          <a:schemeClr val="accent3">
            <a:shade val="80000"/>
            <a:hueOff val="378010"/>
            <a:satOff val="-35177"/>
            <a:lumOff val="19871"/>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Seguridad</a:t>
          </a:r>
        </a:p>
      </dsp:txBody>
      <dsp:txXfrm>
        <a:off x="1343377" y="813740"/>
        <a:ext cx="2054577" cy="813740"/>
      </dsp:txXfrm>
    </dsp:sp>
    <dsp:sp modelId="{8C0D93B3-8DA4-FD46-85CA-4C754A44816E}">
      <dsp:nvSpPr>
        <dsp:cNvPr id="0" name=""/>
        <dsp:cNvSpPr/>
      </dsp:nvSpPr>
      <dsp:spPr>
        <a:xfrm>
          <a:off x="0" y="1627481"/>
          <a:ext cx="4741333" cy="813740"/>
        </a:xfrm>
        <a:prstGeom prst="trapezoid">
          <a:avLst>
            <a:gd name="adj" fmla="val 97110"/>
          </a:avLst>
        </a:prstGeom>
        <a:solidFill>
          <a:schemeClr val="accent3">
            <a:shade val="80000"/>
            <a:hueOff val="756020"/>
            <a:satOff val="-70355"/>
            <a:lumOff val="39741"/>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Básicas</a:t>
          </a:r>
        </a:p>
      </dsp:txBody>
      <dsp:txXfrm>
        <a:off x="829733" y="1627481"/>
        <a:ext cx="3081866" cy="8137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7A574-648F-8A46-8CBA-8C37AED44541}">
      <dsp:nvSpPr>
        <dsp:cNvPr id="0" name=""/>
        <dsp:cNvSpPr/>
      </dsp:nvSpPr>
      <dsp:spPr>
        <a:xfrm>
          <a:off x="1580444" y="0"/>
          <a:ext cx="1580444" cy="813740"/>
        </a:xfrm>
        <a:prstGeom prst="trapezoid">
          <a:avLst>
            <a:gd name="adj" fmla="val 97110"/>
          </a:avLst>
        </a:prstGeom>
        <a:solidFill>
          <a:schemeClr val="accent3">
            <a:shade val="8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Lujo</a:t>
          </a:r>
        </a:p>
      </dsp:txBody>
      <dsp:txXfrm>
        <a:off x="1580444" y="0"/>
        <a:ext cx="1580444" cy="813740"/>
      </dsp:txXfrm>
    </dsp:sp>
    <dsp:sp modelId="{CDB8EDA6-F133-9C4E-A687-A7E637F50882}">
      <dsp:nvSpPr>
        <dsp:cNvPr id="0" name=""/>
        <dsp:cNvSpPr/>
      </dsp:nvSpPr>
      <dsp:spPr>
        <a:xfrm>
          <a:off x="790222" y="813740"/>
          <a:ext cx="3160888" cy="813740"/>
        </a:xfrm>
        <a:prstGeom prst="trapezoid">
          <a:avLst>
            <a:gd name="adj" fmla="val 97110"/>
          </a:avLst>
        </a:prstGeom>
        <a:solidFill>
          <a:schemeClr val="accent3">
            <a:shade val="80000"/>
            <a:hueOff val="378010"/>
            <a:satOff val="-35177"/>
            <a:lumOff val="19871"/>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Seguridad</a:t>
          </a:r>
        </a:p>
      </dsp:txBody>
      <dsp:txXfrm>
        <a:off x="1343377" y="813740"/>
        <a:ext cx="2054577" cy="813740"/>
      </dsp:txXfrm>
    </dsp:sp>
    <dsp:sp modelId="{8C0D93B3-8DA4-FD46-85CA-4C754A44816E}">
      <dsp:nvSpPr>
        <dsp:cNvPr id="0" name=""/>
        <dsp:cNvSpPr/>
      </dsp:nvSpPr>
      <dsp:spPr>
        <a:xfrm>
          <a:off x="0" y="1627481"/>
          <a:ext cx="4741333" cy="813740"/>
        </a:xfrm>
        <a:prstGeom prst="trapezoid">
          <a:avLst>
            <a:gd name="adj" fmla="val 97110"/>
          </a:avLst>
        </a:prstGeom>
        <a:solidFill>
          <a:schemeClr val="accent3">
            <a:shade val="80000"/>
            <a:hueOff val="756020"/>
            <a:satOff val="-70355"/>
            <a:lumOff val="39741"/>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Básicas</a:t>
          </a:r>
        </a:p>
      </dsp:txBody>
      <dsp:txXfrm>
        <a:off x="829733" y="1627481"/>
        <a:ext cx="3081866" cy="8137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7A574-648F-8A46-8CBA-8C37AED44541}">
      <dsp:nvSpPr>
        <dsp:cNvPr id="0" name=""/>
        <dsp:cNvSpPr/>
      </dsp:nvSpPr>
      <dsp:spPr>
        <a:xfrm>
          <a:off x="1580444" y="0"/>
          <a:ext cx="1580444" cy="813740"/>
        </a:xfrm>
        <a:prstGeom prst="trapezoid">
          <a:avLst>
            <a:gd name="adj" fmla="val 97110"/>
          </a:avLst>
        </a:prstGeom>
        <a:solidFill>
          <a:schemeClr val="accent3">
            <a:shade val="8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Lujo</a:t>
          </a:r>
        </a:p>
      </dsp:txBody>
      <dsp:txXfrm>
        <a:off x="1580444" y="0"/>
        <a:ext cx="1580444" cy="813740"/>
      </dsp:txXfrm>
    </dsp:sp>
    <dsp:sp modelId="{CDB8EDA6-F133-9C4E-A687-A7E637F50882}">
      <dsp:nvSpPr>
        <dsp:cNvPr id="0" name=""/>
        <dsp:cNvSpPr/>
      </dsp:nvSpPr>
      <dsp:spPr>
        <a:xfrm>
          <a:off x="790222" y="813740"/>
          <a:ext cx="3160888" cy="813740"/>
        </a:xfrm>
        <a:prstGeom prst="trapezoid">
          <a:avLst>
            <a:gd name="adj" fmla="val 97110"/>
          </a:avLst>
        </a:prstGeom>
        <a:solidFill>
          <a:schemeClr val="accent3">
            <a:shade val="80000"/>
            <a:hueOff val="378010"/>
            <a:satOff val="-35177"/>
            <a:lumOff val="19871"/>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Seguridad</a:t>
          </a:r>
        </a:p>
      </dsp:txBody>
      <dsp:txXfrm>
        <a:off x="1343377" y="813740"/>
        <a:ext cx="2054577" cy="813740"/>
      </dsp:txXfrm>
    </dsp:sp>
    <dsp:sp modelId="{8C0D93B3-8DA4-FD46-85CA-4C754A44816E}">
      <dsp:nvSpPr>
        <dsp:cNvPr id="0" name=""/>
        <dsp:cNvSpPr/>
      </dsp:nvSpPr>
      <dsp:spPr>
        <a:xfrm>
          <a:off x="0" y="1627481"/>
          <a:ext cx="4741333" cy="813740"/>
        </a:xfrm>
        <a:prstGeom prst="trapezoid">
          <a:avLst>
            <a:gd name="adj" fmla="val 97110"/>
          </a:avLst>
        </a:prstGeom>
        <a:solidFill>
          <a:schemeClr val="accent3">
            <a:shade val="80000"/>
            <a:hueOff val="756020"/>
            <a:satOff val="-70355"/>
            <a:lumOff val="39741"/>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Básicas</a:t>
          </a:r>
        </a:p>
      </dsp:txBody>
      <dsp:txXfrm>
        <a:off x="829733" y="1627481"/>
        <a:ext cx="3081866" cy="8137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7A574-648F-8A46-8CBA-8C37AED44541}">
      <dsp:nvSpPr>
        <dsp:cNvPr id="0" name=""/>
        <dsp:cNvSpPr/>
      </dsp:nvSpPr>
      <dsp:spPr>
        <a:xfrm>
          <a:off x="1580444" y="0"/>
          <a:ext cx="1580444" cy="813740"/>
        </a:xfrm>
        <a:prstGeom prst="trapezoid">
          <a:avLst>
            <a:gd name="adj" fmla="val 97110"/>
          </a:avLst>
        </a:prstGeom>
        <a:solidFill>
          <a:schemeClr val="accent3">
            <a:shade val="8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Lujo</a:t>
          </a:r>
        </a:p>
      </dsp:txBody>
      <dsp:txXfrm>
        <a:off x="1580444" y="0"/>
        <a:ext cx="1580444" cy="813740"/>
      </dsp:txXfrm>
    </dsp:sp>
    <dsp:sp modelId="{CDB8EDA6-F133-9C4E-A687-A7E637F50882}">
      <dsp:nvSpPr>
        <dsp:cNvPr id="0" name=""/>
        <dsp:cNvSpPr/>
      </dsp:nvSpPr>
      <dsp:spPr>
        <a:xfrm>
          <a:off x="790222" y="813740"/>
          <a:ext cx="3160888" cy="813740"/>
        </a:xfrm>
        <a:prstGeom prst="trapezoid">
          <a:avLst>
            <a:gd name="adj" fmla="val 97110"/>
          </a:avLst>
        </a:prstGeom>
        <a:solidFill>
          <a:schemeClr val="accent3">
            <a:shade val="80000"/>
            <a:hueOff val="378010"/>
            <a:satOff val="-35177"/>
            <a:lumOff val="19871"/>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Seguridad</a:t>
          </a:r>
        </a:p>
      </dsp:txBody>
      <dsp:txXfrm>
        <a:off x="1343377" y="813740"/>
        <a:ext cx="2054577" cy="813740"/>
      </dsp:txXfrm>
    </dsp:sp>
    <dsp:sp modelId="{8C0D93B3-8DA4-FD46-85CA-4C754A44816E}">
      <dsp:nvSpPr>
        <dsp:cNvPr id="0" name=""/>
        <dsp:cNvSpPr/>
      </dsp:nvSpPr>
      <dsp:spPr>
        <a:xfrm>
          <a:off x="0" y="1627481"/>
          <a:ext cx="4741333" cy="813740"/>
        </a:xfrm>
        <a:prstGeom prst="trapezoid">
          <a:avLst>
            <a:gd name="adj" fmla="val 97110"/>
          </a:avLst>
        </a:prstGeom>
        <a:solidFill>
          <a:schemeClr val="accent3">
            <a:shade val="80000"/>
            <a:hueOff val="756020"/>
            <a:satOff val="-70355"/>
            <a:lumOff val="39741"/>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Básicas</a:t>
          </a:r>
        </a:p>
      </dsp:txBody>
      <dsp:txXfrm>
        <a:off x="829733" y="1627481"/>
        <a:ext cx="3081866" cy="8137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7A574-648F-8A46-8CBA-8C37AED44541}">
      <dsp:nvSpPr>
        <dsp:cNvPr id="0" name=""/>
        <dsp:cNvSpPr/>
      </dsp:nvSpPr>
      <dsp:spPr>
        <a:xfrm>
          <a:off x="1580444" y="0"/>
          <a:ext cx="1580444" cy="813740"/>
        </a:xfrm>
        <a:prstGeom prst="trapezoid">
          <a:avLst>
            <a:gd name="adj" fmla="val 97110"/>
          </a:avLst>
        </a:prstGeom>
        <a:solidFill>
          <a:schemeClr val="accent3">
            <a:shade val="8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Lujo</a:t>
          </a:r>
        </a:p>
      </dsp:txBody>
      <dsp:txXfrm>
        <a:off x="1580444" y="0"/>
        <a:ext cx="1580444" cy="813740"/>
      </dsp:txXfrm>
    </dsp:sp>
    <dsp:sp modelId="{CDB8EDA6-F133-9C4E-A687-A7E637F50882}">
      <dsp:nvSpPr>
        <dsp:cNvPr id="0" name=""/>
        <dsp:cNvSpPr/>
      </dsp:nvSpPr>
      <dsp:spPr>
        <a:xfrm>
          <a:off x="790222" y="813740"/>
          <a:ext cx="3160888" cy="813740"/>
        </a:xfrm>
        <a:prstGeom prst="trapezoid">
          <a:avLst>
            <a:gd name="adj" fmla="val 97110"/>
          </a:avLst>
        </a:prstGeom>
        <a:solidFill>
          <a:schemeClr val="accent3">
            <a:shade val="80000"/>
            <a:hueOff val="378010"/>
            <a:satOff val="-35177"/>
            <a:lumOff val="19871"/>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Seguridad</a:t>
          </a:r>
        </a:p>
      </dsp:txBody>
      <dsp:txXfrm>
        <a:off x="1343377" y="813740"/>
        <a:ext cx="2054577" cy="813740"/>
      </dsp:txXfrm>
    </dsp:sp>
    <dsp:sp modelId="{8C0D93B3-8DA4-FD46-85CA-4C754A44816E}">
      <dsp:nvSpPr>
        <dsp:cNvPr id="0" name=""/>
        <dsp:cNvSpPr/>
      </dsp:nvSpPr>
      <dsp:spPr>
        <a:xfrm>
          <a:off x="0" y="1627481"/>
          <a:ext cx="4741333" cy="813740"/>
        </a:xfrm>
        <a:prstGeom prst="trapezoid">
          <a:avLst>
            <a:gd name="adj" fmla="val 97110"/>
          </a:avLst>
        </a:prstGeom>
        <a:solidFill>
          <a:schemeClr val="accent3">
            <a:shade val="80000"/>
            <a:hueOff val="756020"/>
            <a:satOff val="-70355"/>
            <a:lumOff val="39741"/>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Básicas</a:t>
          </a:r>
        </a:p>
      </dsp:txBody>
      <dsp:txXfrm>
        <a:off x="829733" y="1627481"/>
        <a:ext cx="3081866" cy="8137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7A574-648F-8A46-8CBA-8C37AED44541}">
      <dsp:nvSpPr>
        <dsp:cNvPr id="0" name=""/>
        <dsp:cNvSpPr/>
      </dsp:nvSpPr>
      <dsp:spPr>
        <a:xfrm>
          <a:off x="1580444" y="0"/>
          <a:ext cx="1580444" cy="813740"/>
        </a:xfrm>
        <a:prstGeom prst="trapezoid">
          <a:avLst>
            <a:gd name="adj" fmla="val 97110"/>
          </a:avLst>
        </a:prstGeom>
        <a:solidFill>
          <a:schemeClr val="accent3">
            <a:shade val="8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Lujo</a:t>
          </a:r>
        </a:p>
      </dsp:txBody>
      <dsp:txXfrm>
        <a:off x="1580444" y="0"/>
        <a:ext cx="1580444" cy="813740"/>
      </dsp:txXfrm>
    </dsp:sp>
    <dsp:sp modelId="{CDB8EDA6-F133-9C4E-A687-A7E637F50882}">
      <dsp:nvSpPr>
        <dsp:cNvPr id="0" name=""/>
        <dsp:cNvSpPr/>
      </dsp:nvSpPr>
      <dsp:spPr>
        <a:xfrm>
          <a:off x="790222" y="813740"/>
          <a:ext cx="3160888" cy="813740"/>
        </a:xfrm>
        <a:prstGeom prst="trapezoid">
          <a:avLst>
            <a:gd name="adj" fmla="val 97110"/>
          </a:avLst>
        </a:prstGeom>
        <a:solidFill>
          <a:schemeClr val="accent3">
            <a:shade val="80000"/>
            <a:hueOff val="378010"/>
            <a:satOff val="-35177"/>
            <a:lumOff val="19871"/>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Seguridad</a:t>
          </a:r>
        </a:p>
      </dsp:txBody>
      <dsp:txXfrm>
        <a:off x="1343377" y="813740"/>
        <a:ext cx="2054577" cy="813740"/>
      </dsp:txXfrm>
    </dsp:sp>
    <dsp:sp modelId="{8C0D93B3-8DA4-FD46-85CA-4C754A44816E}">
      <dsp:nvSpPr>
        <dsp:cNvPr id="0" name=""/>
        <dsp:cNvSpPr/>
      </dsp:nvSpPr>
      <dsp:spPr>
        <a:xfrm>
          <a:off x="0" y="1627481"/>
          <a:ext cx="4741333" cy="813740"/>
        </a:xfrm>
        <a:prstGeom prst="trapezoid">
          <a:avLst>
            <a:gd name="adj" fmla="val 97110"/>
          </a:avLst>
        </a:prstGeom>
        <a:solidFill>
          <a:schemeClr val="accent3">
            <a:shade val="80000"/>
            <a:hueOff val="756020"/>
            <a:satOff val="-70355"/>
            <a:lumOff val="39741"/>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Básicas</a:t>
          </a:r>
        </a:p>
      </dsp:txBody>
      <dsp:txXfrm>
        <a:off x="829733" y="1627481"/>
        <a:ext cx="3081866" cy="8137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7A574-648F-8A46-8CBA-8C37AED44541}">
      <dsp:nvSpPr>
        <dsp:cNvPr id="0" name=""/>
        <dsp:cNvSpPr/>
      </dsp:nvSpPr>
      <dsp:spPr>
        <a:xfrm>
          <a:off x="1580444" y="0"/>
          <a:ext cx="1580444" cy="813740"/>
        </a:xfrm>
        <a:prstGeom prst="trapezoid">
          <a:avLst>
            <a:gd name="adj" fmla="val 97110"/>
          </a:avLst>
        </a:prstGeom>
        <a:solidFill>
          <a:schemeClr val="accent3">
            <a:shade val="8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Lujo</a:t>
          </a:r>
        </a:p>
      </dsp:txBody>
      <dsp:txXfrm>
        <a:off x="1580444" y="0"/>
        <a:ext cx="1580444" cy="813740"/>
      </dsp:txXfrm>
    </dsp:sp>
    <dsp:sp modelId="{CDB8EDA6-F133-9C4E-A687-A7E637F50882}">
      <dsp:nvSpPr>
        <dsp:cNvPr id="0" name=""/>
        <dsp:cNvSpPr/>
      </dsp:nvSpPr>
      <dsp:spPr>
        <a:xfrm>
          <a:off x="790222" y="813740"/>
          <a:ext cx="3160888" cy="813740"/>
        </a:xfrm>
        <a:prstGeom prst="trapezoid">
          <a:avLst>
            <a:gd name="adj" fmla="val 97110"/>
          </a:avLst>
        </a:prstGeom>
        <a:solidFill>
          <a:schemeClr val="accent3">
            <a:shade val="80000"/>
            <a:hueOff val="378010"/>
            <a:satOff val="-35177"/>
            <a:lumOff val="19871"/>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Seguridad</a:t>
          </a:r>
        </a:p>
      </dsp:txBody>
      <dsp:txXfrm>
        <a:off x="1343377" y="813740"/>
        <a:ext cx="2054577" cy="813740"/>
      </dsp:txXfrm>
    </dsp:sp>
    <dsp:sp modelId="{8C0D93B3-8DA4-FD46-85CA-4C754A44816E}">
      <dsp:nvSpPr>
        <dsp:cNvPr id="0" name=""/>
        <dsp:cNvSpPr/>
      </dsp:nvSpPr>
      <dsp:spPr>
        <a:xfrm>
          <a:off x="0" y="1627481"/>
          <a:ext cx="4741333" cy="813740"/>
        </a:xfrm>
        <a:prstGeom prst="trapezoid">
          <a:avLst>
            <a:gd name="adj" fmla="val 97110"/>
          </a:avLst>
        </a:prstGeom>
        <a:solidFill>
          <a:schemeClr val="accent3">
            <a:shade val="80000"/>
            <a:hueOff val="756020"/>
            <a:satOff val="-70355"/>
            <a:lumOff val="39741"/>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Básicas</a:t>
          </a:r>
        </a:p>
      </dsp:txBody>
      <dsp:txXfrm>
        <a:off x="829733" y="1627481"/>
        <a:ext cx="3081866" cy="8137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7A574-648F-8A46-8CBA-8C37AED44541}">
      <dsp:nvSpPr>
        <dsp:cNvPr id="0" name=""/>
        <dsp:cNvSpPr/>
      </dsp:nvSpPr>
      <dsp:spPr>
        <a:xfrm>
          <a:off x="1580444" y="0"/>
          <a:ext cx="1580444" cy="813740"/>
        </a:xfrm>
        <a:prstGeom prst="trapezoid">
          <a:avLst>
            <a:gd name="adj" fmla="val 97110"/>
          </a:avLst>
        </a:prstGeom>
        <a:solidFill>
          <a:schemeClr val="accent3">
            <a:shade val="8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Lujo</a:t>
          </a:r>
        </a:p>
      </dsp:txBody>
      <dsp:txXfrm>
        <a:off x="1580444" y="0"/>
        <a:ext cx="1580444" cy="813740"/>
      </dsp:txXfrm>
    </dsp:sp>
    <dsp:sp modelId="{CDB8EDA6-F133-9C4E-A687-A7E637F50882}">
      <dsp:nvSpPr>
        <dsp:cNvPr id="0" name=""/>
        <dsp:cNvSpPr/>
      </dsp:nvSpPr>
      <dsp:spPr>
        <a:xfrm>
          <a:off x="790222" y="813740"/>
          <a:ext cx="3160888" cy="813740"/>
        </a:xfrm>
        <a:prstGeom prst="trapezoid">
          <a:avLst>
            <a:gd name="adj" fmla="val 97110"/>
          </a:avLst>
        </a:prstGeom>
        <a:solidFill>
          <a:schemeClr val="accent3">
            <a:shade val="80000"/>
            <a:hueOff val="378010"/>
            <a:satOff val="-35177"/>
            <a:lumOff val="19871"/>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Seguridad</a:t>
          </a:r>
        </a:p>
      </dsp:txBody>
      <dsp:txXfrm>
        <a:off x="1343377" y="813740"/>
        <a:ext cx="2054577" cy="813740"/>
      </dsp:txXfrm>
    </dsp:sp>
    <dsp:sp modelId="{8C0D93B3-8DA4-FD46-85CA-4C754A44816E}">
      <dsp:nvSpPr>
        <dsp:cNvPr id="0" name=""/>
        <dsp:cNvSpPr/>
      </dsp:nvSpPr>
      <dsp:spPr>
        <a:xfrm>
          <a:off x="0" y="1627481"/>
          <a:ext cx="4741333" cy="813740"/>
        </a:xfrm>
        <a:prstGeom prst="trapezoid">
          <a:avLst>
            <a:gd name="adj" fmla="val 97110"/>
          </a:avLst>
        </a:prstGeom>
        <a:solidFill>
          <a:schemeClr val="accent3">
            <a:shade val="80000"/>
            <a:hueOff val="756020"/>
            <a:satOff val="-70355"/>
            <a:lumOff val="39741"/>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Básicas</a:t>
          </a:r>
        </a:p>
      </dsp:txBody>
      <dsp:txXfrm>
        <a:off x="829733" y="1627481"/>
        <a:ext cx="3081866" cy="8137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7A574-648F-8A46-8CBA-8C37AED44541}">
      <dsp:nvSpPr>
        <dsp:cNvPr id="0" name=""/>
        <dsp:cNvSpPr/>
      </dsp:nvSpPr>
      <dsp:spPr>
        <a:xfrm>
          <a:off x="1580444" y="0"/>
          <a:ext cx="1580444" cy="813740"/>
        </a:xfrm>
        <a:prstGeom prst="trapezoid">
          <a:avLst>
            <a:gd name="adj" fmla="val 97110"/>
          </a:avLst>
        </a:prstGeom>
        <a:solidFill>
          <a:schemeClr val="accent3">
            <a:shade val="8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Lujo</a:t>
          </a:r>
        </a:p>
      </dsp:txBody>
      <dsp:txXfrm>
        <a:off x="1580444" y="0"/>
        <a:ext cx="1580444" cy="813740"/>
      </dsp:txXfrm>
    </dsp:sp>
    <dsp:sp modelId="{CDB8EDA6-F133-9C4E-A687-A7E637F50882}">
      <dsp:nvSpPr>
        <dsp:cNvPr id="0" name=""/>
        <dsp:cNvSpPr/>
      </dsp:nvSpPr>
      <dsp:spPr>
        <a:xfrm>
          <a:off x="790222" y="813740"/>
          <a:ext cx="3160888" cy="813740"/>
        </a:xfrm>
        <a:prstGeom prst="trapezoid">
          <a:avLst>
            <a:gd name="adj" fmla="val 97110"/>
          </a:avLst>
        </a:prstGeom>
        <a:solidFill>
          <a:schemeClr val="accent3">
            <a:shade val="80000"/>
            <a:hueOff val="378010"/>
            <a:satOff val="-35177"/>
            <a:lumOff val="19871"/>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Seguridad</a:t>
          </a:r>
        </a:p>
      </dsp:txBody>
      <dsp:txXfrm>
        <a:off x="1343377" y="813740"/>
        <a:ext cx="2054577" cy="813740"/>
      </dsp:txXfrm>
    </dsp:sp>
    <dsp:sp modelId="{8C0D93B3-8DA4-FD46-85CA-4C754A44816E}">
      <dsp:nvSpPr>
        <dsp:cNvPr id="0" name=""/>
        <dsp:cNvSpPr/>
      </dsp:nvSpPr>
      <dsp:spPr>
        <a:xfrm>
          <a:off x="0" y="1627481"/>
          <a:ext cx="4741333" cy="813740"/>
        </a:xfrm>
        <a:prstGeom prst="trapezoid">
          <a:avLst>
            <a:gd name="adj" fmla="val 97110"/>
          </a:avLst>
        </a:prstGeom>
        <a:solidFill>
          <a:schemeClr val="accent3">
            <a:shade val="80000"/>
            <a:hueOff val="756020"/>
            <a:satOff val="-70355"/>
            <a:lumOff val="39741"/>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Básicas</a:t>
          </a:r>
        </a:p>
      </dsp:txBody>
      <dsp:txXfrm>
        <a:off x="829733" y="1627481"/>
        <a:ext cx="3081866" cy="8137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7A574-648F-8A46-8CBA-8C37AED44541}">
      <dsp:nvSpPr>
        <dsp:cNvPr id="0" name=""/>
        <dsp:cNvSpPr/>
      </dsp:nvSpPr>
      <dsp:spPr>
        <a:xfrm>
          <a:off x="1580444" y="0"/>
          <a:ext cx="1580444" cy="813740"/>
        </a:xfrm>
        <a:prstGeom prst="trapezoid">
          <a:avLst>
            <a:gd name="adj" fmla="val 97110"/>
          </a:avLst>
        </a:prstGeom>
        <a:solidFill>
          <a:schemeClr val="accent3">
            <a:shade val="8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Lujo</a:t>
          </a:r>
        </a:p>
      </dsp:txBody>
      <dsp:txXfrm>
        <a:off x="1580444" y="0"/>
        <a:ext cx="1580444" cy="813740"/>
      </dsp:txXfrm>
    </dsp:sp>
    <dsp:sp modelId="{CDB8EDA6-F133-9C4E-A687-A7E637F50882}">
      <dsp:nvSpPr>
        <dsp:cNvPr id="0" name=""/>
        <dsp:cNvSpPr/>
      </dsp:nvSpPr>
      <dsp:spPr>
        <a:xfrm>
          <a:off x="790222" y="813740"/>
          <a:ext cx="3160888" cy="813740"/>
        </a:xfrm>
        <a:prstGeom prst="trapezoid">
          <a:avLst>
            <a:gd name="adj" fmla="val 97110"/>
          </a:avLst>
        </a:prstGeom>
        <a:solidFill>
          <a:schemeClr val="accent3">
            <a:shade val="80000"/>
            <a:hueOff val="378010"/>
            <a:satOff val="-35177"/>
            <a:lumOff val="19871"/>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Seguridad</a:t>
          </a:r>
        </a:p>
      </dsp:txBody>
      <dsp:txXfrm>
        <a:off x="1343377" y="813740"/>
        <a:ext cx="2054577" cy="813740"/>
      </dsp:txXfrm>
    </dsp:sp>
    <dsp:sp modelId="{8C0D93B3-8DA4-FD46-85CA-4C754A44816E}">
      <dsp:nvSpPr>
        <dsp:cNvPr id="0" name=""/>
        <dsp:cNvSpPr/>
      </dsp:nvSpPr>
      <dsp:spPr>
        <a:xfrm>
          <a:off x="0" y="1627481"/>
          <a:ext cx="4741333" cy="813740"/>
        </a:xfrm>
        <a:prstGeom prst="trapezoid">
          <a:avLst>
            <a:gd name="adj" fmla="val 97110"/>
          </a:avLst>
        </a:prstGeom>
        <a:solidFill>
          <a:schemeClr val="accent3">
            <a:shade val="80000"/>
            <a:hueOff val="756020"/>
            <a:satOff val="-70355"/>
            <a:lumOff val="39741"/>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Básicas</a:t>
          </a:r>
        </a:p>
      </dsp:txBody>
      <dsp:txXfrm>
        <a:off x="829733" y="1627481"/>
        <a:ext cx="3081866" cy="8137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7A574-648F-8A46-8CBA-8C37AED44541}">
      <dsp:nvSpPr>
        <dsp:cNvPr id="0" name=""/>
        <dsp:cNvSpPr/>
      </dsp:nvSpPr>
      <dsp:spPr>
        <a:xfrm>
          <a:off x="1580444" y="0"/>
          <a:ext cx="1580444" cy="813740"/>
        </a:xfrm>
        <a:prstGeom prst="trapezoid">
          <a:avLst>
            <a:gd name="adj" fmla="val 97110"/>
          </a:avLst>
        </a:prstGeom>
        <a:solidFill>
          <a:schemeClr val="accent3">
            <a:shade val="8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Lujo</a:t>
          </a:r>
        </a:p>
      </dsp:txBody>
      <dsp:txXfrm>
        <a:off x="1580444" y="0"/>
        <a:ext cx="1580444" cy="813740"/>
      </dsp:txXfrm>
    </dsp:sp>
    <dsp:sp modelId="{CDB8EDA6-F133-9C4E-A687-A7E637F50882}">
      <dsp:nvSpPr>
        <dsp:cNvPr id="0" name=""/>
        <dsp:cNvSpPr/>
      </dsp:nvSpPr>
      <dsp:spPr>
        <a:xfrm>
          <a:off x="790222" y="813740"/>
          <a:ext cx="3160888" cy="813740"/>
        </a:xfrm>
        <a:prstGeom prst="trapezoid">
          <a:avLst>
            <a:gd name="adj" fmla="val 97110"/>
          </a:avLst>
        </a:prstGeom>
        <a:solidFill>
          <a:schemeClr val="accent3">
            <a:shade val="80000"/>
            <a:hueOff val="378010"/>
            <a:satOff val="-35177"/>
            <a:lumOff val="19871"/>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Seguridad</a:t>
          </a:r>
        </a:p>
      </dsp:txBody>
      <dsp:txXfrm>
        <a:off x="1343377" y="813740"/>
        <a:ext cx="2054577" cy="813740"/>
      </dsp:txXfrm>
    </dsp:sp>
    <dsp:sp modelId="{8C0D93B3-8DA4-FD46-85CA-4C754A44816E}">
      <dsp:nvSpPr>
        <dsp:cNvPr id="0" name=""/>
        <dsp:cNvSpPr/>
      </dsp:nvSpPr>
      <dsp:spPr>
        <a:xfrm>
          <a:off x="0" y="1627481"/>
          <a:ext cx="4741333" cy="813740"/>
        </a:xfrm>
        <a:prstGeom prst="trapezoid">
          <a:avLst>
            <a:gd name="adj" fmla="val 97110"/>
          </a:avLst>
        </a:prstGeom>
        <a:solidFill>
          <a:schemeClr val="accent3">
            <a:shade val="80000"/>
            <a:hueOff val="756020"/>
            <a:satOff val="-70355"/>
            <a:lumOff val="39741"/>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Básicas</a:t>
          </a:r>
        </a:p>
      </dsp:txBody>
      <dsp:txXfrm>
        <a:off x="829733" y="1627481"/>
        <a:ext cx="3081866" cy="81374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4547F2-4E0F-664A-802B-51C741F3C975}" type="datetimeFigureOut">
              <a:rPr lang="es-ES" smtClean="0"/>
              <a:t>11/10/19</a:t>
            </a:fld>
            <a:endParaRPr lang="es-E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A10ED0B-D648-5F45-99B3-4A0756994440}" type="slidenum">
              <a:rPr lang="es-ES" smtClean="0"/>
              <a:t>‹#›</a:t>
            </a:fld>
            <a:endParaRPr lang="es-ES"/>
          </a:p>
        </p:txBody>
      </p:sp>
    </p:spTree>
    <p:extLst>
      <p:ext uri="{BB962C8B-B14F-4D97-AF65-F5344CB8AC3E}">
        <p14:creationId xmlns:p14="http://schemas.microsoft.com/office/powerpoint/2010/main" val="41369852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30A82E-F723-D444-875A-4806AE2BFD5F}" type="datetimeFigureOut">
              <a:rPr lang="es-ES" smtClean="0"/>
              <a:t>11/10/19</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5AA583-7428-0447-96C5-72723CC0499C}" type="slidenum">
              <a:rPr lang="es-ES" smtClean="0"/>
              <a:t>‹#›</a:t>
            </a:fld>
            <a:endParaRPr lang="es-ES"/>
          </a:p>
        </p:txBody>
      </p:sp>
    </p:spTree>
    <p:extLst>
      <p:ext uri="{BB962C8B-B14F-4D97-AF65-F5344CB8AC3E}">
        <p14:creationId xmlns:p14="http://schemas.microsoft.com/office/powerpoint/2010/main" val="16540624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botón</a:t>
            </a:r>
            <a:r>
              <a:rPr lang="es-ES" baseline="0" dirty="0"/>
              <a:t> “Nuevo” asigna un número nuevo de </a:t>
            </a:r>
            <a:r>
              <a:rPr lang="es-ES" baseline="0" dirty="0" err="1"/>
              <a:t>Check</a:t>
            </a:r>
            <a:r>
              <a:rPr lang="es-ES" baseline="0" dirty="0"/>
              <a:t>-up Financiero</a:t>
            </a:r>
          </a:p>
          <a:p>
            <a:r>
              <a:rPr lang="es-ES" baseline="0" dirty="0"/>
              <a:t>El botón “Examinar” puede buscar </a:t>
            </a:r>
            <a:r>
              <a:rPr lang="es-ES" baseline="0" dirty="0" err="1"/>
              <a:t>Check</a:t>
            </a:r>
            <a:r>
              <a:rPr lang="es-ES" baseline="0" dirty="0"/>
              <a:t>-ups anteriores</a:t>
            </a:r>
            <a:endParaRPr lang="es-ES" dirty="0"/>
          </a:p>
        </p:txBody>
      </p:sp>
      <p:sp>
        <p:nvSpPr>
          <p:cNvPr id="4" name="Marcador de número de diapositiva 3"/>
          <p:cNvSpPr>
            <a:spLocks noGrp="1"/>
          </p:cNvSpPr>
          <p:nvPr>
            <p:ph type="sldNum" sz="quarter" idx="10"/>
          </p:nvPr>
        </p:nvSpPr>
        <p:spPr/>
        <p:txBody>
          <a:bodyPr/>
          <a:lstStyle/>
          <a:p>
            <a:fld id="{725AA583-7428-0447-96C5-72723CC0499C}" type="slidenum">
              <a:rPr lang="es-ES" smtClean="0"/>
              <a:t>3</a:t>
            </a:fld>
            <a:endParaRPr lang="es-ES"/>
          </a:p>
        </p:txBody>
      </p:sp>
    </p:spTree>
    <p:extLst>
      <p:ext uri="{BB962C8B-B14F-4D97-AF65-F5344CB8AC3E}">
        <p14:creationId xmlns:p14="http://schemas.microsoft.com/office/powerpoint/2010/main" val="4093168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sistema debe guardar la respuesta para pedir</a:t>
            </a:r>
            <a:r>
              <a:rPr lang="es-ES" baseline="0" dirty="0"/>
              <a:t> referidos al final o no…</a:t>
            </a:r>
            <a:endParaRPr lang="es-ES" dirty="0"/>
          </a:p>
        </p:txBody>
      </p:sp>
      <p:sp>
        <p:nvSpPr>
          <p:cNvPr id="4" name="Marcador de número de diapositiva 3"/>
          <p:cNvSpPr>
            <a:spLocks noGrp="1"/>
          </p:cNvSpPr>
          <p:nvPr>
            <p:ph type="sldNum" sz="quarter" idx="10"/>
          </p:nvPr>
        </p:nvSpPr>
        <p:spPr/>
        <p:txBody>
          <a:bodyPr/>
          <a:lstStyle/>
          <a:p>
            <a:fld id="{725AA583-7428-0447-96C5-72723CC0499C}" type="slidenum">
              <a:rPr lang="es-ES" smtClean="0"/>
              <a:t>5</a:t>
            </a:fld>
            <a:endParaRPr lang="es-ES"/>
          </a:p>
        </p:txBody>
      </p:sp>
    </p:spTree>
    <p:extLst>
      <p:ext uri="{BB962C8B-B14F-4D97-AF65-F5344CB8AC3E}">
        <p14:creationId xmlns:p14="http://schemas.microsoft.com/office/powerpoint/2010/main" val="3257227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salgan las primeras</a:t>
            </a:r>
            <a:r>
              <a:rPr lang="es-ES" baseline="0" dirty="0"/>
              <a:t> 3 columnas. Hacerlo </a:t>
            </a:r>
            <a:r>
              <a:rPr lang="es-ES" baseline="0" dirty="0" err="1"/>
              <a:t>aspiracional</a:t>
            </a:r>
            <a:r>
              <a:rPr lang="es-ES" baseline="0" dirty="0"/>
              <a:t>. Incluir la foto de las </a:t>
            </a:r>
            <a:r>
              <a:rPr lang="es-ES" baseline="0" dirty="0" err="1"/>
              <a:t>universdades</a:t>
            </a:r>
            <a:endParaRPr lang="es-ES" dirty="0"/>
          </a:p>
        </p:txBody>
      </p:sp>
      <p:sp>
        <p:nvSpPr>
          <p:cNvPr id="4" name="Marcador de número de diapositiva 3"/>
          <p:cNvSpPr>
            <a:spLocks noGrp="1"/>
          </p:cNvSpPr>
          <p:nvPr>
            <p:ph type="sldNum" sz="quarter" idx="10"/>
          </p:nvPr>
        </p:nvSpPr>
        <p:spPr/>
        <p:txBody>
          <a:bodyPr/>
          <a:lstStyle/>
          <a:p>
            <a:fld id="{725AA583-7428-0447-96C5-72723CC0499C}" type="slidenum">
              <a:rPr lang="es-ES" smtClean="0"/>
              <a:t>19</a:t>
            </a:fld>
            <a:endParaRPr lang="es-ES"/>
          </a:p>
        </p:txBody>
      </p:sp>
    </p:spTree>
    <p:extLst>
      <p:ext uri="{BB962C8B-B14F-4D97-AF65-F5344CB8AC3E}">
        <p14:creationId xmlns:p14="http://schemas.microsoft.com/office/powerpoint/2010/main" val="49583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salgan las primeras</a:t>
            </a:r>
            <a:r>
              <a:rPr lang="es-ES" baseline="0" dirty="0"/>
              <a:t> 3 columnas. Hacerlo </a:t>
            </a:r>
            <a:r>
              <a:rPr lang="es-ES" baseline="0" dirty="0" err="1"/>
              <a:t>aspiracional</a:t>
            </a:r>
            <a:r>
              <a:rPr lang="es-ES" baseline="0" dirty="0"/>
              <a:t>. Incluir la foto de las </a:t>
            </a:r>
            <a:r>
              <a:rPr lang="es-ES" baseline="0" dirty="0" err="1"/>
              <a:t>universdades</a:t>
            </a:r>
            <a:endParaRPr lang="es-ES" dirty="0"/>
          </a:p>
        </p:txBody>
      </p:sp>
      <p:sp>
        <p:nvSpPr>
          <p:cNvPr id="4" name="Marcador de número de diapositiva 3"/>
          <p:cNvSpPr>
            <a:spLocks noGrp="1"/>
          </p:cNvSpPr>
          <p:nvPr>
            <p:ph type="sldNum" sz="quarter" idx="10"/>
          </p:nvPr>
        </p:nvSpPr>
        <p:spPr/>
        <p:txBody>
          <a:bodyPr/>
          <a:lstStyle/>
          <a:p>
            <a:fld id="{725AA583-7428-0447-96C5-72723CC0499C}" type="slidenum">
              <a:rPr lang="es-ES" smtClean="0"/>
              <a:t>20</a:t>
            </a:fld>
            <a:endParaRPr lang="es-ES"/>
          </a:p>
        </p:txBody>
      </p:sp>
    </p:spTree>
    <p:extLst>
      <p:ext uri="{BB962C8B-B14F-4D97-AF65-F5344CB8AC3E}">
        <p14:creationId xmlns:p14="http://schemas.microsoft.com/office/powerpoint/2010/main" val="495831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8" name="Picture 7" descr="Overlay-TitleSlid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367" y="187452"/>
            <a:ext cx="8827266" cy="6483096"/>
          </a:xfrm>
          <a:prstGeom prst="rect">
            <a:avLst/>
          </a:prstGeom>
        </p:spPr>
      </p:pic>
      <p:sp>
        <p:nvSpPr>
          <p:cNvPr id="6" name="Slide Number Placeholder 5"/>
          <p:cNvSpPr>
            <a:spLocks noGrp="1"/>
          </p:cNvSpPr>
          <p:nvPr>
            <p:ph type="sldNum" sz="quarter" idx="12"/>
          </p:nvPr>
        </p:nvSpPr>
        <p:spPr>
          <a:xfrm>
            <a:off x="8404411" y="219635"/>
            <a:ext cx="493059" cy="365125"/>
          </a:xfrm>
          <a:prstGeom prst="rect">
            <a:avLst/>
          </a:prstGeom>
        </p:spPr>
        <p:txBody>
          <a:bodyPr/>
          <a:lstStyle/>
          <a:p>
            <a:fld id="{93E4AAA4-6363-4581-962D-1ACCC2D600C5}" type="slidenum">
              <a:rPr lang="en-US" smtClean="0"/>
              <a:t>‹#›</a:t>
            </a:fld>
            <a:endParaRPr lang="en-US"/>
          </a:p>
        </p:txBody>
      </p:sp>
      <p:sp>
        <p:nvSpPr>
          <p:cNvPr id="2" name="Title 1"/>
          <p:cNvSpPr>
            <a:spLocks noGrp="1"/>
          </p:cNvSpPr>
          <p:nvPr>
            <p:ph type="ctrTitle"/>
          </p:nvPr>
        </p:nvSpPr>
        <p:spPr>
          <a:xfrm>
            <a:off x="1600200" y="2492375"/>
            <a:ext cx="6762749" cy="1470025"/>
          </a:xfrm>
        </p:spPr>
        <p:txBody>
          <a:bodyPr/>
          <a:lstStyle>
            <a:lvl1pPr algn="r">
              <a:defRPr sz="4400"/>
            </a:lvl1pPr>
          </a:lstStyle>
          <a:p>
            <a:r>
              <a:rPr lang="es-ES_tradnl"/>
              <a:t>Clic para editar título</a:t>
            </a:r>
            <a:endParaRPr/>
          </a:p>
        </p:txBody>
      </p:sp>
      <p:sp>
        <p:nvSpPr>
          <p:cNvPr id="3" name="Subtitle 2"/>
          <p:cNvSpPr>
            <a:spLocks noGrp="1"/>
          </p:cNvSpPr>
          <p:nvPr>
            <p:ph type="subTitle" idx="1"/>
          </p:nvPr>
        </p:nvSpPr>
        <p:spPr>
          <a:xfrm>
            <a:off x="1600201" y="3966882"/>
            <a:ext cx="6762749" cy="1752600"/>
          </a:xfrm>
        </p:spPr>
        <p:txBody>
          <a:bodyPr>
            <a:normAutofit/>
          </a:bodyPr>
          <a:lstStyle>
            <a:lvl1pPr marL="0" indent="0" algn="r">
              <a:spcBef>
                <a:spcPts val="60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dirty="0"/>
          </a:p>
        </p:txBody>
      </p:sp>
      <p:sp>
        <p:nvSpPr>
          <p:cNvPr id="4" name="Date Placeholder 3"/>
          <p:cNvSpPr>
            <a:spLocks noGrp="1"/>
          </p:cNvSpPr>
          <p:nvPr>
            <p:ph type="dt" sz="half" idx="10"/>
          </p:nvPr>
        </p:nvSpPr>
        <p:spPr/>
        <p:txBody>
          <a:bodyPr/>
          <a:lstStyle/>
          <a:p>
            <a:fld id="{D140825E-4A15-4D39-8176-1F07E904CB30}" type="datetimeFigureOut">
              <a:rPr lang="en-US" smtClean="0"/>
              <a:t>10/11/19</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Overlay-ContentSlide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0887" y="186645"/>
            <a:ext cx="8827266" cy="6483096"/>
          </a:xfrm>
          <a:prstGeom prst="rect">
            <a:avLst/>
          </a:prstGeom>
        </p:spPr>
      </p:pic>
      <p:sp>
        <p:nvSpPr>
          <p:cNvPr id="2" name="Date Placeholder 1"/>
          <p:cNvSpPr>
            <a:spLocks noGrp="1"/>
          </p:cNvSpPr>
          <p:nvPr>
            <p:ph type="dt" sz="half" idx="10"/>
          </p:nvPr>
        </p:nvSpPr>
        <p:spPr/>
        <p:txBody>
          <a:bodyPr/>
          <a:lstStyle/>
          <a:p>
            <a:fld id="{D140825E-4A15-4D39-8176-1F07E904CB30}" type="datetimeFigureOut">
              <a:rPr lang="en-US" smtClean="0"/>
              <a:t>10/11/19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404411" y="219635"/>
            <a:ext cx="493059" cy="365125"/>
          </a:xfrm>
          <a:prstGeom prst="rect">
            <a:avLst/>
          </a:prstGeom>
        </p:spPr>
        <p:txBody>
          <a:bodyPr/>
          <a:lstStyle/>
          <a:p>
            <a:fld id="{93E4AAA4-6363-4581-962D-1ACCC2D600C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9" name="Picture 8" descr="Overlay-ContentCaption.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367" y="187452"/>
            <a:ext cx="8827266" cy="6483096"/>
          </a:xfrm>
          <a:prstGeom prst="rect">
            <a:avLst/>
          </a:prstGeom>
        </p:spPr>
      </p:pic>
      <p:sp>
        <p:nvSpPr>
          <p:cNvPr id="2" name="Title 1"/>
          <p:cNvSpPr>
            <a:spLocks noGrp="1"/>
          </p:cNvSpPr>
          <p:nvPr>
            <p:ph type="title"/>
          </p:nvPr>
        </p:nvSpPr>
        <p:spPr>
          <a:xfrm>
            <a:off x="779464" y="590550"/>
            <a:ext cx="3657600" cy="1162050"/>
          </a:xfrm>
        </p:spPr>
        <p:txBody>
          <a:bodyPr anchor="b"/>
          <a:lstStyle>
            <a:lvl1pPr algn="ctr">
              <a:defRPr sz="3600" b="0"/>
            </a:lvl1pPr>
          </a:lstStyle>
          <a:p>
            <a:r>
              <a:rPr lang="es-ES_tradnl"/>
              <a:t>Clic para editar título</a:t>
            </a:r>
            <a:endParaRPr/>
          </a:p>
        </p:txBody>
      </p:sp>
      <p:sp>
        <p:nvSpPr>
          <p:cNvPr id="3" name="Content Placeholder 2"/>
          <p:cNvSpPr>
            <a:spLocks noGrp="1"/>
          </p:cNvSpPr>
          <p:nvPr>
            <p:ph idx="1"/>
          </p:nvPr>
        </p:nvSpPr>
        <p:spPr>
          <a:xfrm>
            <a:off x="4693023" y="739588"/>
            <a:ext cx="3657600" cy="5308787"/>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4" name="Text Placeholder 3"/>
          <p:cNvSpPr>
            <a:spLocks noGrp="1"/>
          </p:cNvSpPr>
          <p:nvPr>
            <p:ph type="body" sz="half" idx="2"/>
          </p:nvPr>
        </p:nvSpPr>
        <p:spPr>
          <a:xfrm>
            <a:off x="779464" y="1816100"/>
            <a:ext cx="3657600" cy="3822700"/>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fld id="{D140825E-4A15-4D39-8176-1F07E904CB30}" type="datetimeFigureOut">
              <a:rPr lang="en-US" smtClean="0"/>
              <a:t>10/11/19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404411" y="219635"/>
            <a:ext cx="493059" cy="365125"/>
          </a:xfrm>
          <a:prstGeom prst="rect">
            <a:avLst/>
          </a:prstGeom>
        </p:spPr>
        <p:txBody>
          <a:bodyPr/>
          <a:lstStyle/>
          <a:p>
            <a:fld id="{93E4AAA4-6363-4581-962D-1ACCC2D600C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9" name="Picture 8" descr="Overlay-PictureCaption.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8977" y="187452"/>
            <a:ext cx="8536656" cy="6483096"/>
          </a:xfrm>
          <a:prstGeom prst="rect">
            <a:avLst/>
          </a:prstGeom>
        </p:spPr>
      </p:pic>
      <p:sp>
        <p:nvSpPr>
          <p:cNvPr id="2" name="Title 1"/>
          <p:cNvSpPr>
            <a:spLocks noGrp="1"/>
          </p:cNvSpPr>
          <p:nvPr>
            <p:ph type="title"/>
          </p:nvPr>
        </p:nvSpPr>
        <p:spPr>
          <a:xfrm>
            <a:off x="3886200" y="533400"/>
            <a:ext cx="4476750" cy="1252538"/>
          </a:xfrm>
        </p:spPr>
        <p:txBody>
          <a:bodyPr anchor="b"/>
          <a:lstStyle>
            <a:lvl1pPr algn="l">
              <a:defRPr sz="3600" b="0"/>
            </a:lvl1pPr>
          </a:lstStyle>
          <a:p>
            <a:r>
              <a:rPr lang="es-ES_tradnl"/>
              <a:t>Clic para editar título</a:t>
            </a:r>
            <a:endParaRPr/>
          </a:p>
        </p:txBody>
      </p:sp>
      <p:sp>
        <p:nvSpPr>
          <p:cNvPr id="4" name="Text Placeholder 3"/>
          <p:cNvSpPr>
            <a:spLocks noGrp="1"/>
          </p:cNvSpPr>
          <p:nvPr>
            <p:ph type="body" sz="half" idx="2"/>
          </p:nvPr>
        </p:nvSpPr>
        <p:spPr>
          <a:xfrm>
            <a:off x="3886124" y="1828800"/>
            <a:ext cx="4474539" cy="3810000"/>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Date Placeholder 4"/>
          <p:cNvSpPr>
            <a:spLocks noGrp="1"/>
          </p:cNvSpPr>
          <p:nvPr>
            <p:ph type="dt" sz="half" idx="10"/>
          </p:nvPr>
        </p:nvSpPr>
        <p:spPr>
          <a:xfrm>
            <a:off x="3886124" y="6288741"/>
            <a:ext cx="1887537" cy="365125"/>
          </a:xfrm>
        </p:spPr>
        <p:txBody>
          <a:bodyPr/>
          <a:lstStyle/>
          <a:p>
            <a:fld id="{D140825E-4A15-4D39-8176-1F07E904CB30}" type="datetimeFigureOut">
              <a:rPr lang="en-US" smtClean="0"/>
              <a:t>10/11/19</a:t>
            </a:fld>
            <a:endParaRPr lang="en-US"/>
          </a:p>
        </p:txBody>
      </p:sp>
      <p:sp>
        <p:nvSpPr>
          <p:cNvPr id="6" name="Footer Placeholder 5"/>
          <p:cNvSpPr>
            <a:spLocks noGrp="1"/>
          </p:cNvSpPr>
          <p:nvPr>
            <p:ph type="ftr" sz="quarter" idx="11"/>
          </p:nvPr>
        </p:nvSpPr>
        <p:spPr>
          <a:xfrm>
            <a:off x="5867399" y="6288741"/>
            <a:ext cx="2675965" cy="365125"/>
          </a:xfrm>
        </p:spPr>
        <p:txBody>
          <a:bodyPr/>
          <a:lstStyle/>
          <a:p>
            <a:endParaRPr lang="en-US"/>
          </a:p>
        </p:txBody>
      </p:sp>
      <p:sp>
        <p:nvSpPr>
          <p:cNvPr id="7" name="Slide Number Placeholder 6"/>
          <p:cNvSpPr>
            <a:spLocks noGrp="1"/>
          </p:cNvSpPr>
          <p:nvPr>
            <p:ph type="sldNum" sz="quarter" idx="12"/>
          </p:nvPr>
        </p:nvSpPr>
        <p:spPr>
          <a:xfrm>
            <a:off x="8404411" y="219635"/>
            <a:ext cx="493059" cy="365125"/>
          </a:xfrm>
          <a:prstGeom prst="rect">
            <a:avLst/>
          </a:prstGeom>
        </p:spPr>
        <p:txBody>
          <a:bodyPr/>
          <a:lstStyle/>
          <a:p>
            <a:fld id="{93E4AAA4-6363-4581-962D-1ACCC2D600C5}" type="slidenum">
              <a:rPr lang="en-US" smtClean="0"/>
              <a:t>‹#›</a:t>
            </a:fld>
            <a:endParaRPr lang="en-US"/>
          </a:p>
        </p:txBody>
      </p:sp>
      <p:sp>
        <p:nvSpPr>
          <p:cNvPr id="3" name="Picture Placeholder 2"/>
          <p:cNvSpPr>
            <a:spLocks noGrp="1"/>
          </p:cNvSpPr>
          <p:nvPr>
            <p:ph type="pic" idx="1"/>
          </p:nvPr>
        </p:nvSpPr>
        <p:spPr>
          <a:xfrm flipH="1">
            <a:off x="188253" y="179292"/>
            <a:ext cx="3281087" cy="6483096"/>
          </a:xfrm>
          <a:prstGeom prst="round1Rect">
            <a:avLst>
              <a:gd name="adj" fmla="val 17325"/>
            </a:avLst>
          </a:prstGeom>
          <a:blipFill dpi="0" rotWithShape="0">
            <a:blip r:embed="rId3" cstate="email">
              <a:extLst>
                <a:ext uri="{28A0092B-C50C-407E-A947-70E740481C1C}">
                  <a14:useLocalDpi xmlns:a14="http://schemas.microsoft.com/office/drawing/2010/main"/>
                </a:ext>
              </a:extLst>
            </a:blip>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n con título, alternativo">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367" y="187452"/>
            <a:ext cx="8827266" cy="6483096"/>
          </a:xfrm>
          <a:prstGeom prst="rect">
            <a:avLst/>
          </a:prstGeom>
        </p:spPr>
      </p:pic>
      <p:sp>
        <p:nvSpPr>
          <p:cNvPr id="2" name="Title 1"/>
          <p:cNvSpPr>
            <a:spLocks noGrp="1"/>
          </p:cNvSpPr>
          <p:nvPr>
            <p:ph type="title"/>
          </p:nvPr>
        </p:nvSpPr>
        <p:spPr>
          <a:xfrm>
            <a:off x="4710953" y="533400"/>
            <a:ext cx="3657600" cy="1252538"/>
          </a:xfrm>
        </p:spPr>
        <p:txBody>
          <a:bodyPr anchor="b"/>
          <a:lstStyle>
            <a:lvl1pPr algn="l">
              <a:defRPr sz="3600" b="0"/>
            </a:lvl1pPr>
          </a:lstStyle>
          <a:p>
            <a:r>
              <a:rPr lang="es-ES_tradnl"/>
              <a:t>Clic para editar título</a:t>
            </a:r>
            <a:endParaRPr/>
          </a:p>
        </p:txBody>
      </p:sp>
      <p:sp>
        <p:nvSpPr>
          <p:cNvPr id="3" name="Picture Placeholder 2"/>
          <p:cNvSpPr>
            <a:spLocks noGrp="1"/>
          </p:cNvSpPr>
          <p:nvPr>
            <p:ph type="pic" idx="1"/>
          </p:nvPr>
        </p:nvSpPr>
        <p:spPr>
          <a:xfrm flipH="1">
            <a:off x="596153" y="1600199"/>
            <a:ext cx="3657600" cy="3657601"/>
          </a:xfrm>
          <a:prstGeom prst="ellipse">
            <a:avLst/>
          </a:prstGeom>
          <a:blipFill dpi="0" rotWithShape="0">
            <a:blip r:embed="rId3" cstate="email">
              <a:extLst>
                <a:ext uri="{28A0092B-C50C-407E-A947-70E740481C1C}">
                  <a14:useLocalDpi xmlns:a14="http://schemas.microsoft.com/office/drawing/2010/main"/>
                </a:ext>
              </a:extLst>
            </a:blip>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
        <p:nvSpPr>
          <p:cNvPr id="4" name="Text Placeholder 3"/>
          <p:cNvSpPr>
            <a:spLocks noGrp="1"/>
          </p:cNvSpPr>
          <p:nvPr>
            <p:ph type="body" sz="half" idx="2"/>
          </p:nvPr>
        </p:nvSpPr>
        <p:spPr>
          <a:xfrm>
            <a:off x="4710412" y="1828800"/>
            <a:ext cx="3657600" cy="3810000"/>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Date Placeholder 4"/>
          <p:cNvSpPr>
            <a:spLocks noGrp="1"/>
          </p:cNvSpPr>
          <p:nvPr>
            <p:ph type="dt" sz="half" idx="10"/>
          </p:nvPr>
        </p:nvSpPr>
        <p:spPr>
          <a:xfrm>
            <a:off x="381000" y="6288741"/>
            <a:ext cx="1865125" cy="365125"/>
          </a:xfrm>
        </p:spPr>
        <p:txBody>
          <a:bodyPr/>
          <a:lstStyle/>
          <a:p>
            <a:fld id="{D140825E-4A15-4D39-8176-1F07E904CB30}" type="datetimeFigureOut">
              <a:rPr lang="en-US" smtClean="0"/>
              <a:t>10/11/19</a:t>
            </a:fld>
            <a:endParaRPr lang="en-US"/>
          </a:p>
        </p:txBody>
      </p:sp>
      <p:sp>
        <p:nvSpPr>
          <p:cNvPr id="6" name="Footer Placeholder 5"/>
          <p:cNvSpPr>
            <a:spLocks noGrp="1"/>
          </p:cNvSpPr>
          <p:nvPr>
            <p:ph type="ftr" sz="quarter" idx="11"/>
          </p:nvPr>
        </p:nvSpPr>
        <p:spPr>
          <a:xfrm>
            <a:off x="3325813" y="6288741"/>
            <a:ext cx="5217551" cy="365125"/>
          </a:xfrm>
        </p:spPr>
        <p:txBody>
          <a:bodyPr/>
          <a:lstStyle/>
          <a:p>
            <a:endParaRPr lang="en-US"/>
          </a:p>
        </p:txBody>
      </p:sp>
      <p:sp>
        <p:nvSpPr>
          <p:cNvPr id="7" name="Slide Number Placeholder 6"/>
          <p:cNvSpPr>
            <a:spLocks noGrp="1"/>
          </p:cNvSpPr>
          <p:nvPr>
            <p:ph type="sldNum" sz="quarter" idx="12"/>
          </p:nvPr>
        </p:nvSpPr>
        <p:spPr>
          <a:xfrm>
            <a:off x="8404411" y="219635"/>
            <a:ext cx="493059" cy="365125"/>
          </a:xfrm>
          <a:prstGeom prst="rect">
            <a:avLst/>
          </a:prstGeom>
        </p:spPr>
        <p:txBody>
          <a:bodyPr/>
          <a:lstStyle/>
          <a:p>
            <a:fld id="{93E4AAA4-6363-4581-962D-1ACCC2D600C5}"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encima del título">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367" y="187452"/>
            <a:ext cx="8827266" cy="6483096"/>
          </a:xfrm>
          <a:prstGeom prst="rect">
            <a:avLst/>
          </a:prstGeom>
        </p:spPr>
      </p:pic>
      <p:sp>
        <p:nvSpPr>
          <p:cNvPr id="2" name="Title 1"/>
          <p:cNvSpPr>
            <a:spLocks noGrp="1"/>
          </p:cNvSpPr>
          <p:nvPr>
            <p:ph type="title"/>
          </p:nvPr>
        </p:nvSpPr>
        <p:spPr>
          <a:xfrm>
            <a:off x="808038" y="3778624"/>
            <a:ext cx="7560515" cy="1102658"/>
          </a:xfrm>
        </p:spPr>
        <p:txBody>
          <a:bodyPr anchor="b"/>
          <a:lstStyle>
            <a:lvl1pPr algn="l">
              <a:defRPr sz="3600" b="0"/>
            </a:lvl1pPr>
          </a:lstStyle>
          <a:p>
            <a:r>
              <a:rPr lang="es-ES_tradnl"/>
              <a:t>Clic para editar título</a:t>
            </a:r>
            <a:endParaRPr/>
          </a:p>
        </p:txBody>
      </p:sp>
      <p:sp>
        <p:nvSpPr>
          <p:cNvPr id="3" name="Picture Placeholder 2"/>
          <p:cNvSpPr>
            <a:spLocks noGrp="1"/>
          </p:cNvSpPr>
          <p:nvPr>
            <p:ph type="pic" idx="1"/>
          </p:nvPr>
        </p:nvSpPr>
        <p:spPr>
          <a:xfrm flipH="1">
            <a:off x="871584" y="762000"/>
            <a:ext cx="7427726" cy="2989730"/>
          </a:xfrm>
          <a:prstGeom prst="roundRect">
            <a:avLst>
              <a:gd name="adj" fmla="val 7476"/>
            </a:avLst>
          </a:prstGeom>
          <a:blipFill dpi="0" rotWithShape="0">
            <a:blip r:embed="rId3" cstate="email">
              <a:extLst>
                <a:ext uri="{28A0092B-C50C-407E-A947-70E740481C1C}">
                  <a14:useLocalDpi xmlns:a14="http://schemas.microsoft.com/office/drawing/2010/main"/>
                </a:ext>
              </a:extLst>
            </a:blip>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
        <p:nvSpPr>
          <p:cNvPr id="4" name="Text Placeholder 3"/>
          <p:cNvSpPr>
            <a:spLocks noGrp="1"/>
          </p:cNvSpPr>
          <p:nvPr>
            <p:ph type="body" sz="half" idx="2"/>
          </p:nvPr>
        </p:nvSpPr>
        <p:spPr>
          <a:xfrm>
            <a:off x="808034" y="4827493"/>
            <a:ext cx="7559977" cy="1220881"/>
          </a:xfrm>
        </p:spPr>
        <p:txBody>
          <a:bodyPr>
            <a:normAutofit/>
          </a:bodyPr>
          <a:lstStyle>
            <a:lvl1pPr marL="0" indent="0">
              <a:spcBef>
                <a:spcPts val="3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Date Placeholder 4"/>
          <p:cNvSpPr>
            <a:spLocks noGrp="1"/>
          </p:cNvSpPr>
          <p:nvPr>
            <p:ph type="dt" sz="half" idx="10"/>
          </p:nvPr>
        </p:nvSpPr>
        <p:spPr>
          <a:xfrm>
            <a:off x="381000" y="6288741"/>
            <a:ext cx="1865125" cy="365125"/>
          </a:xfrm>
        </p:spPr>
        <p:txBody>
          <a:bodyPr/>
          <a:lstStyle/>
          <a:p>
            <a:fld id="{D140825E-4A15-4D39-8176-1F07E904CB30}" type="datetimeFigureOut">
              <a:rPr lang="en-US" smtClean="0"/>
              <a:t>10/11/19</a:t>
            </a:fld>
            <a:endParaRPr lang="en-US"/>
          </a:p>
        </p:txBody>
      </p:sp>
      <p:sp>
        <p:nvSpPr>
          <p:cNvPr id="6" name="Footer Placeholder 5"/>
          <p:cNvSpPr>
            <a:spLocks noGrp="1"/>
          </p:cNvSpPr>
          <p:nvPr>
            <p:ph type="ftr" sz="quarter" idx="11"/>
          </p:nvPr>
        </p:nvSpPr>
        <p:spPr>
          <a:xfrm>
            <a:off x="3325813" y="6288741"/>
            <a:ext cx="5217551" cy="365125"/>
          </a:xfrm>
        </p:spPr>
        <p:txBody>
          <a:bodyPr/>
          <a:lstStyle/>
          <a:p>
            <a:endParaRPr lang="en-US"/>
          </a:p>
        </p:txBody>
      </p:sp>
      <p:sp>
        <p:nvSpPr>
          <p:cNvPr id="7" name="Slide Number Placeholder 6"/>
          <p:cNvSpPr>
            <a:spLocks noGrp="1"/>
          </p:cNvSpPr>
          <p:nvPr>
            <p:ph type="sldNum" sz="quarter" idx="12"/>
          </p:nvPr>
        </p:nvSpPr>
        <p:spPr>
          <a:xfrm>
            <a:off x="8404411" y="219635"/>
            <a:ext cx="493059" cy="365125"/>
          </a:xfrm>
          <a:prstGeom prst="rect">
            <a:avLst/>
          </a:prstGeom>
        </p:spPr>
        <p:txBody>
          <a:bodyPr/>
          <a:lstStyle/>
          <a:p>
            <a:fld id="{93E4AAA4-6363-4581-962D-1ACCC2D600C5}"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s-ES_tradnl"/>
              <a:t>Clic para editar título</a:t>
            </a:r>
            <a:endParaRPr/>
          </a:p>
        </p:txBody>
      </p:sp>
      <p:sp>
        <p:nvSpPr>
          <p:cNvPr id="3" name="Vertical Text Placeholder 2"/>
          <p:cNvSpPr>
            <a:spLocks noGrp="1"/>
          </p:cNvSpPr>
          <p:nvPr>
            <p:ph type="body" orient="vert" idx="1"/>
          </p:nvPr>
        </p:nvSpPr>
        <p:spPr/>
        <p:txBody>
          <a:bodyPr vert="eaVert"/>
          <a:lstStyle>
            <a:lvl5pPr>
              <a:defRPr/>
            </a:lvl5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4" name="Date Placeholder 3"/>
          <p:cNvSpPr>
            <a:spLocks noGrp="1"/>
          </p:cNvSpPr>
          <p:nvPr>
            <p:ph type="dt" sz="half" idx="10"/>
          </p:nvPr>
        </p:nvSpPr>
        <p:spPr/>
        <p:txBody>
          <a:bodyPr/>
          <a:lstStyle/>
          <a:p>
            <a:fld id="{D140825E-4A15-4D39-8176-1F07E904CB30}" type="datetimeFigureOut">
              <a:rPr lang="en-US" smtClean="0"/>
              <a:t>10/11/19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404411" y="219635"/>
            <a:ext cx="493059" cy="365125"/>
          </a:xfrm>
          <a:prstGeom prst="rect">
            <a:avLst/>
          </a:prstGeom>
        </p:spPr>
        <p:txBody>
          <a:bodyPr/>
          <a:lstStyle/>
          <a:p>
            <a:fld id="{93E4AAA4-6363-4581-962D-1ACCC2D600C5}"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0887" y="186645"/>
            <a:ext cx="8827266" cy="6483096"/>
          </a:xfrm>
          <a:prstGeom prst="rect">
            <a:avLst/>
          </a:prstGeom>
        </p:spPr>
      </p:pic>
      <p:sp>
        <p:nvSpPr>
          <p:cNvPr id="2" name="Vertical Title 1"/>
          <p:cNvSpPr>
            <a:spLocks noGrp="1"/>
          </p:cNvSpPr>
          <p:nvPr>
            <p:ph type="title" orient="vert"/>
          </p:nvPr>
        </p:nvSpPr>
        <p:spPr>
          <a:xfrm>
            <a:off x="7328646" y="779463"/>
            <a:ext cx="1358153" cy="5268912"/>
          </a:xfrm>
        </p:spPr>
        <p:txBody>
          <a:bodyPr vert="eaVert"/>
          <a:lstStyle/>
          <a:p>
            <a:r>
              <a:rPr lang="es-ES_tradnl"/>
              <a:t>Clic para editar título</a:t>
            </a:r>
            <a:endParaRPr/>
          </a:p>
        </p:txBody>
      </p:sp>
      <p:sp>
        <p:nvSpPr>
          <p:cNvPr id="3" name="Vertical Text Placeholder 2"/>
          <p:cNvSpPr>
            <a:spLocks noGrp="1"/>
          </p:cNvSpPr>
          <p:nvPr>
            <p:ph type="body" orient="vert" idx="1"/>
          </p:nvPr>
        </p:nvSpPr>
        <p:spPr>
          <a:xfrm>
            <a:off x="779462" y="779464"/>
            <a:ext cx="6170613" cy="5268911"/>
          </a:xfrm>
        </p:spPr>
        <p:txBody>
          <a:bodyPr vert="eaVert"/>
          <a:lstStyle>
            <a:lvl5pPr>
              <a:defRPr/>
            </a:lvl5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4" name="Date Placeholder 3"/>
          <p:cNvSpPr>
            <a:spLocks noGrp="1"/>
          </p:cNvSpPr>
          <p:nvPr>
            <p:ph type="dt" sz="half" idx="10"/>
          </p:nvPr>
        </p:nvSpPr>
        <p:spPr/>
        <p:txBody>
          <a:bodyPr/>
          <a:lstStyle/>
          <a:p>
            <a:fld id="{D140825E-4A15-4D39-8176-1F07E904CB30}" type="datetimeFigureOut">
              <a:rPr lang="en-US" smtClean="0"/>
              <a:t>10/11/19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404411" y="219635"/>
            <a:ext cx="493059" cy="365125"/>
          </a:xfrm>
          <a:prstGeom prst="rect">
            <a:avLst/>
          </a:prstGeom>
        </p:spPr>
        <p:txBody>
          <a:bodyPr/>
          <a:lstStyle/>
          <a:p>
            <a:fld id="{93E4AAA4-6363-4581-962D-1ACCC2D600C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s-ES_tradnl"/>
              <a:t>Clic para editar título</a:t>
            </a:r>
            <a:endParaRPr/>
          </a:p>
        </p:txBody>
      </p:sp>
      <p:sp>
        <p:nvSpPr>
          <p:cNvPr id="3" name="Content Placeholder 2"/>
          <p:cNvSpPr>
            <a:spLocks noGrp="1"/>
          </p:cNvSpPr>
          <p:nvPr>
            <p:ph idx="1"/>
          </p:nvPr>
        </p:nvSpPr>
        <p:spPr/>
        <p:txBody>
          <a:bodyPr/>
          <a:lstStyle>
            <a:lvl5pPr>
              <a:defRPr/>
            </a:lvl5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4" name="Date Placeholder 3"/>
          <p:cNvSpPr>
            <a:spLocks noGrp="1"/>
          </p:cNvSpPr>
          <p:nvPr>
            <p:ph type="dt" sz="half" idx="10"/>
          </p:nvPr>
        </p:nvSpPr>
        <p:spPr/>
        <p:txBody>
          <a:bodyPr/>
          <a:lstStyle/>
          <a:p>
            <a:fld id="{D140825E-4A15-4D39-8176-1F07E904CB30}" type="datetimeFigureOut">
              <a:rPr lang="en-US" smtClean="0"/>
              <a:t>10/11/19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404411" y="219635"/>
            <a:ext cx="493059" cy="365125"/>
          </a:xfrm>
          <a:prstGeom prst="rect">
            <a:avLst/>
          </a:prstGeom>
        </p:spPr>
        <p:txBody>
          <a:bodyPr/>
          <a:lstStyle/>
          <a:p>
            <a:fld id="{93E4AAA4-6363-4581-962D-1ACCC2D600C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8" name="Picture 7" descr="Overlay-SectionHead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367" y="187452"/>
            <a:ext cx="8827266" cy="6483096"/>
          </a:xfrm>
          <a:prstGeom prst="rect">
            <a:avLst/>
          </a:prstGeom>
        </p:spPr>
      </p:pic>
      <p:sp>
        <p:nvSpPr>
          <p:cNvPr id="2" name="Title 1"/>
          <p:cNvSpPr>
            <a:spLocks noGrp="1"/>
          </p:cNvSpPr>
          <p:nvPr>
            <p:ph type="title"/>
          </p:nvPr>
        </p:nvSpPr>
        <p:spPr>
          <a:xfrm>
            <a:off x="779463" y="2591360"/>
            <a:ext cx="7583487" cy="1362075"/>
          </a:xfrm>
        </p:spPr>
        <p:txBody>
          <a:bodyPr anchor="b" anchorCtr="0">
            <a:noAutofit/>
          </a:bodyPr>
          <a:lstStyle>
            <a:lvl1pPr algn="l">
              <a:defRPr sz="4400" b="1" cap="none" baseline="0">
                <a:solidFill>
                  <a:schemeClr val="bg1"/>
                </a:solidFill>
              </a:defRPr>
            </a:lvl1pPr>
          </a:lstStyle>
          <a:p>
            <a:r>
              <a:rPr lang="es-ES_tradnl"/>
              <a:t>Clic para editar título</a:t>
            </a:r>
            <a:endParaRPr/>
          </a:p>
        </p:txBody>
      </p:sp>
      <p:sp>
        <p:nvSpPr>
          <p:cNvPr id="3" name="Text Placeholder 2"/>
          <p:cNvSpPr>
            <a:spLocks noGrp="1"/>
          </p:cNvSpPr>
          <p:nvPr>
            <p:ph type="body" idx="1"/>
          </p:nvPr>
        </p:nvSpPr>
        <p:spPr>
          <a:xfrm>
            <a:off x="779463" y="3950354"/>
            <a:ext cx="7583487" cy="1500187"/>
          </a:xfrm>
        </p:spPr>
        <p:txBody>
          <a:bodyPr anchor="t" anchorCtr="0"/>
          <a:lstStyle>
            <a:lvl1pPr marL="0" indent="0" algn="l">
              <a:spcBef>
                <a:spcPts val="600"/>
              </a:spcBef>
              <a:buNone/>
              <a:defRPr sz="20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Date Placeholder 3"/>
          <p:cNvSpPr>
            <a:spLocks noGrp="1"/>
          </p:cNvSpPr>
          <p:nvPr>
            <p:ph type="dt" sz="half" idx="10"/>
          </p:nvPr>
        </p:nvSpPr>
        <p:spPr/>
        <p:txBody>
          <a:bodyPr/>
          <a:lstStyle/>
          <a:p>
            <a:fld id="{D140825E-4A15-4D39-8176-1F07E904CB30}" type="datetimeFigureOut">
              <a:rPr lang="en-US" smtClean="0"/>
              <a:t>10/11/19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404411" y="219635"/>
            <a:ext cx="493059" cy="365125"/>
          </a:xfrm>
          <a:prstGeom prst="rect">
            <a:avLst/>
          </a:prstGeom>
        </p:spPr>
        <p:txBody>
          <a:bodyPr/>
          <a:lstStyle/>
          <a:p>
            <a:fld id="{93E4AAA4-6363-4581-962D-1ACCC2D600C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s-ES_tradnl"/>
              <a:t>Clic para editar título</a:t>
            </a:r>
            <a:endParaRPr/>
          </a:p>
        </p:txBody>
      </p:sp>
      <p:sp>
        <p:nvSpPr>
          <p:cNvPr id="3" name="Content Placeholder 2"/>
          <p:cNvSpPr>
            <a:spLocks noGrp="1"/>
          </p:cNvSpPr>
          <p:nvPr>
            <p:ph sz="half" idx="1"/>
          </p:nvPr>
        </p:nvSpPr>
        <p:spPr>
          <a:xfrm>
            <a:off x="779462"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4" name="Content Placeholder 3"/>
          <p:cNvSpPr>
            <a:spLocks noGrp="1"/>
          </p:cNvSpPr>
          <p:nvPr>
            <p:ph sz="half" idx="2"/>
          </p:nvPr>
        </p:nvSpPr>
        <p:spPr>
          <a:xfrm>
            <a:off x="4688541"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5" name="Date Placeholder 4"/>
          <p:cNvSpPr>
            <a:spLocks noGrp="1"/>
          </p:cNvSpPr>
          <p:nvPr>
            <p:ph type="dt" sz="half" idx="10"/>
          </p:nvPr>
        </p:nvSpPr>
        <p:spPr/>
        <p:txBody>
          <a:bodyPr/>
          <a:lstStyle/>
          <a:p>
            <a:fld id="{D140825E-4A15-4D39-8176-1F07E904CB30}" type="datetimeFigureOut">
              <a:rPr lang="en-US" smtClean="0"/>
              <a:t>10/11/19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404411" y="219635"/>
            <a:ext cx="493059" cy="365125"/>
          </a:xfrm>
          <a:prstGeom prst="rect">
            <a:avLst/>
          </a:prstGeom>
        </p:spPr>
        <p:txBody>
          <a:bodyPr/>
          <a:lstStyle/>
          <a:p>
            <a:fld id="{93E4AAA4-6363-4581-962D-1ACCC2D600C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4" name="Picture 13" descr="Overlay-ContentSlide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0887" y="186645"/>
            <a:ext cx="8827266" cy="6483096"/>
          </a:xfrm>
          <a:prstGeom prst="rect">
            <a:avLst/>
          </a:prstGeom>
        </p:spPr>
      </p:pic>
      <p:sp>
        <p:nvSpPr>
          <p:cNvPr id="2" name="Title 1"/>
          <p:cNvSpPr>
            <a:spLocks noGrp="1"/>
          </p:cNvSpPr>
          <p:nvPr>
            <p:ph type="title"/>
          </p:nvPr>
        </p:nvSpPr>
        <p:spPr>
          <a:xfrm>
            <a:off x="779463" y="381000"/>
            <a:ext cx="7583487" cy="1044388"/>
          </a:xfrm>
        </p:spPr>
        <p:txBody>
          <a:bodyPr/>
          <a:lstStyle>
            <a:lvl1pPr>
              <a:defRPr/>
            </a:lvl1pPr>
          </a:lstStyle>
          <a:p>
            <a:r>
              <a:rPr lang="es-ES_tradnl"/>
              <a:t>Clic para editar título</a:t>
            </a:r>
            <a:endParaRPr/>
          </a:p>
        </p:txBody>
      </p:sp>
      <p:sp>
        <p:nvSpPr>
          <p:cNvPr id="3" name="Text Placeholder 2"/>
          <p:cNvSpPr>
            <a:spLocks noGrp="1"/>
          </p:cNvSpPr>
          <p:nvPr>
            <p:ph type="body" idx="1"/>
          </p:nvPr>
        </p:nvSpPr>
        <p:spPr>
          <a:xfrm>
            <a:off x="779463" y="1438835"/>
            <a:ext cx="3657600" cy="789828"/>
          </a:xfrm>
        </p:spPr>
        <p:txBody>
          <a:bodyPr anchor="b">
            <a:noAutofit/>
          </a:bodyPr>
          <a:lstStyle>
            <a:lvl1pPr marL="0" indent="0" algn="ctr">
              <a:lnSpc>
                <a:spcPts val="3000"/>
              </a:lnSpc>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Content Placeholder 3"/>
          <p:cNvSpPr>
            <a:spLocks noGrp="1"/>
          </p:cNvSpPr>
          <p:nvPr>
            <p:ph sz="half" idx="2"/>
          </p:nvPr>
        </p:nvSpPr>
        <p:spPr>
          <a:xfrm>
            <a:off x="779463" y="2362199"/>
            <a:ext cx="3657600" cy="368617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5" name="Text Placeholder 4"/>
          <p:cNvSpPr>
            <a:spLocks noGrp="1"/>
          </p:cNvSpPr>
          <p:nvPr>
            <p:ph type="body" sz="quarter" idx="3"/>
          </p:nvPr>
        </p:nvSpPr>
        <p:spPr>
          <a:xfrm>
            <a:off x="4705350" y="1438835"/>
            <a:ext cx="3657600" cy="789828"/>
          </a:xfrm>
        </p:spPr>
        <p:txBody>
          <a:bodyPr anchor="b">
            <a:noAutofit/>
          </a:bodyPr>
          <a:lstStyle>
            <a:lvl1pPr marL="0" indent="0" algn="ctr">
              <a:lnSpc>
                <a:spcPts val="3000"/>
              </a:lnSpc>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Content Placeholder 5"/>
          <p:cNvSpPr>
            <a:spLocks noGrp="1"/>
          </p:cNvSpPr>
          <p:nvPr>
            <p:ph sz="quarter" idx="4"/>
          </p:nvPr>
        </p:nvSpPr>
        <p:spPr>
          <a:xfrm>
            <a:off x="4705350" y="2362199"/>
            <a:ext cx="3657600" cy="368617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7" name="Date Placeholder 6"/>
          <p:cNvSpPr>
            <a:spLocks noGrp="1"/>
          </p:cNvSpPr>
          <p:nvPr>
            <p:ph type="dt" sz="half" idx="10"/>
          </p:nvPr>
        </p:nvSpPr>
        <p:spPr/>
        <p:txBody>
          <a:bodyPr/>
          <a:lstStyle/>
          <a:p>
            <a:fld id="{D140825E-4A15-4D39-8176-1F07E904CB30}" type="datetimeFigureOut">
              <a:rPr lang="en-US" smtClean="0"/>
              <a:t>10/11/19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404411" y="219635"/>
            <a:ext cx="493059" cy="365125"/>
          </a:xfrm>
          <a:prstGeom prst="rect">
            <a:avLst/>
          </a:prstGeom>
        </p:spPr>
        <p:txBody>
          <a:bodyPr/>
          <a:lstStyle/>
          <a:p>
            <a:fld id="{93E4AAA4-6363-4581-962D-1ACCC2D600C5}" type="slidenum">
              <a:rPr lang="en-US" smtClean="0"/>
              <a:t>‹#›</a:t>
            </a:fld>
            <a:endParaRPr lang="en-US"/>
          </a:p>
        </p:txBody>
      </p:sp>
      <p:cxnSp>
        <p:nvCxnSpPr>
          <p:cNvPr id="12" name="Straight Connector 11"/>
          <p:cNvCxnSpPr/>
          <p:nvPr/>
        </p:nvCxnSpPr>
        <p:spPr>
          <a:xfrm>
            <a:off x="874059" y="2286000"/>
            <a:ext cx="3563003"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815840" y="2286000"/>
            <a:ext cx="356616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74059" y="2286000"/>
            <a:ext cx="3563003"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815840" y="2286000"/>
            <a:ext cx="356616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objetos, superior e inferior">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s-ES_tradnl"/>
              <a:t>Clic para editar título</a:t>
            </a:r>
            <a:endParaRPr/>
          </a:p>
        </p:txBody>
      </p:sp>
      <p:sp>
        <p:nvSpPr>
          <p:cNvPr id="3" name="Content Placeholder 2"/>
          <p:cNvSpPr>
            <a:spLocks noGrp="1"/>
          </p:cNvSpPr>
          <p:nvPr>
            <p:ph sz="half" idx="1"/>
          </p:nvPr>
        </p:nvSpPr>
        <p:spPr>
          <a:xfrm>
            <a:off x="779462" y="1828801"/>
            <a:ext cx="7585076"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5" name="Date Placeholder 4"/>
          <p:cNvSpPr>
            <a:spLocks noGrp="1"/>
          </p:cNvSpPr>
          <p:nvPr>
            <p:ph type="dt" sz="half" idx="10"/>
          </p:nvPr>
        </p:nvSpPr>
        <p:spPr/>
        <p:txBody>
          <a:bodyPr/>
          <a:lstStyle/>
          <a:p>
            <a:fld id="{D140825E-4A15-4D39-8176-1F07E904CB30}" type="datetimeFigureOut">
              <a:rPr lang="en-US" smtClean="0"/>
              <a:t>10/11/19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404411" y="219635"/>
            <a:ext cx="493059" cy="365125"/>
          </a:xfrm>
          <a:prstGeom prst="rect">
            <a:avLst/>
          </a:prstGeom>
        </p:spPr>
        <p:txBody>
          <a:bodyPr/>
          <a:lstStyle/>
          <a:p>
            <a:fld id="{93E4AAA4-6363-4581-962D-1ACCC2D600C5}" type="slidenum">
              <a:rPr lang="en-US" smtClean="0"/>
              <a:t>‹#›</a:t>
            </a:fld>
            <a:endParaRPr lang="en-US"/>
          </a:p>
        </p:txBody>
      </p:sp>
      <p:sp>
        <p:nvSpPr>
          <p:cNvPr id="10" name="Content Placeholder 2"/>
          <p:cNvSpPr>
            <a:spLocks noGrp="1"/>
          </p:cNvSpPr>
          <p:nvPr>
            <p:ph sz="half" idx="13"/>
          </p:nvPr>
        </p:nvSpPr>
        <p:spPr>
          <a:xfrm>
            <a:off x="779462" y="3991816"/>
            <a:ext cx="7585076"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objetos">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s-ES_tradnl"/>
              <a:t>Clic para editar título</a:t>
            </a:r>
            <a:endParaRPr/>
          </a:p>
        </p:txBody>
      </p:sp>
      <p:sp>
        <p:nvSpPr>
          <p:cNvPr id="3" name="Content Placeholder 2"/>
          <p:cNvSpPr>
            <a:spLocks noGrp="1"/>
          </p:cNvSpPr>
          <p:nvPr>
            <p:ph sz="half" idx="1"/>
          </p:nvPr>
        </p:nvSpPr>
        <p:spPr>
          <a:xfrm>
            <a:off x="471095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5" name="Date Placeholder 4"/>
          <p:cNvSpPr>
            <a:spLocks noGrp="1"/>
          </p:cNvSpPr>
          <p:nvPr>
            <p:ph type="dt" sz="half" idx="10"/>
          </p:nvPr>
        </p:nvSpPr>
        <p:spPr/>
        <p:txBody>
          <a:bodyPr/>
          <a:lstStyle/>
          <a:p>
            <a:fld id="{D140825E-4A15-4D39-8176-1F07E904CB30}" type="datetimeFigureOut">
              <a:rPr lang="en-US" smtClean="0"/>
              <a:t>10/11/19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404411" y="219635"/>
            <a:ext cx="493059" cy="365125"/>
          </a:xfrm>
          <a:prstGeom prst="rect">
            <a:avLst/>
          </a:prstGeom>
        </p:spPr>
        <p:txBody>
          <a:bodyPr/>
          <a:lstStyle/>
          <a:p>
            <a:fld id="{93E4AAA4-6363-4581-962D-1ACCC2D600C5}" type="slidenum">
              <a:rPr lang="en-US" smtClean="0"/>
              <a:t>‹#›</a:t>
            </a:fld>
            <a:endParaRPr lang="en-US"/>
          </a:p>
        </p:txBody>
      </p:sp>
      <p:sp>
        <p:nvSpPr>
          <p:cNvPr id="10" name="Content Placeholder 2"/>
          <p:cNvSpPr>
            <a:spLocks noGrp="1"/>
          </p:cNvSpPr>
          <p:nvPr>
            <p:ph sz="half" idx="13"/>
          </p:nvPr>
        </p:nvSpPr>
        <p:spPr>
          <a:xfrm>
            <a:off x="471095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11" name="Content Placeholder 2"/>
          <p:cNvSpPr>
            <a:spLocks noGrp="1"/>
          </p:cNvSpPr>
          <p:nvPr>
            <p:ph sz="half" idx="14"/>
          </p:nvPr>
        </p:nvSpPr>
        <p:spPr>
          <a:xfrm>
            <a:off x="779462"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objetos">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s-ES_tradnl"/>
              <a:t>Clic para editar título</a:t>
            </a:r>
            <a:endParaRPr/>
          </a:p>
        </p:txBody>
      </p:sp>
      <p:sp>
        <p:nvSpPr>
          <p:cNvPr id="5" name="Date Placeholder 4"/>
          <p:cNvSpPr>
            <a:spLocks noGrp="1"/>
          </p:cNvSpPr>
          <p:nvPr>
            <p:ph type="dt" sz="half" idx="10"/>
          </p:nvPr>
        </p:nvSpPr>
        <p:spPr/>
        <p:txBody>
          <a:bodyPr/>
          <a:lstStyle/>
          <a:p>
            <a:fld id="{D140825E-4A15-4D39-8176-1F07E904CB30}" type="datetimeFigureOut">
              <a:rPr lang="en-US" smtClean="0"/>
              <a:t>10/11/19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404411" y="219635"/>
            <a:ext cx="493059" cy="365125"/>
          </a:xfrm>
          <a:prstGeom prst="rect">
            <a:avLst/>
          </a:prstGeom>
        </p:spPr>
        <p:txBody>
          <a:bodyPr/>
          <a:lstStyle/>
          <a:p>
            <a:fld id="{93E4AAA4-6363-4581-962D-1ACCC2D600C5}" type="slidenum">
              <a:rPr lang="en-US" smtClean="0"/>
              <a:t>‹#›</a:t>
            </a:fld>
            <a:endParaRPr lang="en-US"/>
          </a:p>
        </p:txBody>
      </p:sp>
      <p:sp>
        <p:nvSpPr>
          <p:cNvPr id="12" name="Content Placeholder 2"/>
          <p:cNvSpPr>
            <a:spLocks noGrp="1"/>
          </p:cNvSpPr>
          <p:nvPr>
            <p:ph sz="half" idx="14"/>
          </p:nvPr>
        </p:nvSpPr>
        <p:spPr>
          <a:xfrm>
            <a:off x="77946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13" name="Content Placeholder 2"/>
          <p:cNvSpPr>
            <a:spLocks noGrp="1"/>
          </p:cNvSpPr>
          <p:nvPr>
            <p:ph sz="half" idx="15"/>
          </p:nvPr>
        </p:nvSpPr>
        <p:spPr>
          <a:xfrm>
            <a:off x="77946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14" name="Content Placeholder 2"/>
          <p:cNvSpPr>
            <a:spLocks noGrp="1"/>
          </p:cNvSpPr>
          <p:nvPr>
            <p:ph sz="half" idx="1"/>
          </p:nvPr>
        </p:nvSpPr>
        <p:spPr>
          <a:xfrm>
            <a:off x="471095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15" name="Content Placeholder 2"/>
          <p:cNvSpPr>
            <a:spLocks noGrp="1"/>
          </p:cNvSpPr>
          <p:nvPr>
            <p:ph sz="half" idx="13"/>
          </p:nvPr>
        </p:nvSpPr>
        <p:spPr>
          <a:xfrm>
            <a:off x="471095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pic>
        <p:nvPicPr>
          <p:cNvPr id="6" name="Picture 5" descr="Overlay-ContentSlide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s-ES_tradnl"/>
              <a:t>Clic para editar título</a:t>
            </a:r>
            <a:endParaRPr/>
          </a:p>
        </p:txBody>
      </p:sp>
      <p:sp>
        <p:nvSpPr>
          <p:cNvPr id="3" name="Date Placeholder 2"/>
          <p:cNvSpPr>
            <a:spLocks noGrp="1"/>
          </p:cNvSpPr>
          <p:nvPr>
            <p:ph type="dt" sz="half" idx="10"/>
          </p:nvPr>
        </p:nvSpPr>
        <p:spPr/>
        <p:txBody>
          <a:bodyPr/>
          <a:lstStyle/>
          <a:p>
            <a:fld id="{D140825E-4A15-4D39-8176-1F07E904CB30}" type="datetimeFigureOut">
              <a:rPr lang="en-US" smtClean="0"/>
              <a:t>10/11/19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404411" y="219635"/>
            <a:ext cx="493059" cy="365125"/>
          </a:xfrm>
          <a:prstGeom prst="rect">
            <a:avLst/>
          </a:prstGeom>
        </p:spPr>
        <p:txBody>
          <a:bodyPr/>
          <a:lstStyle/>
          <a:p>
            <a:fld id="{93E4AAA4-6363-4581-962D-1ACCC2D600C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ound Diagonal Corner Rectangle 7"/>
          <p:cNvSpPr/>
          <p:nvPr/>
        </p:nvSpPr>
        <p:spPr>
          <a:xfrm>
            <a:off x="189707" y="189707"/>
            <a:ext cx="8764587" cy="6478587"/>
          </a:xfrm>
          <a:prstGeom prst="round2DiagRect">
            <a:avLst>
              <a:gd name="adj1" fmla="val 9416"/>
              <a:gd name="adj2" fmla="val 0"/>
            </a:avLst>
          </a:prstGeom>
          <a:gradFill>
            <a:gsLst>
              <a:gs pos="17000">
                <a:schemeClr val="bg2"/>
              </a:gs>
              <a:gs pos="100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779463" y="381000"/>
            <a:ext cx="7583487" cy="1044388"/>
          </a:xfrm>
          <a:prstGeom prst="rect">
            <a:avLst/>
          </a:prstGeom>
        </p:spPr>
        <p:txBody>
          <a:bodyPr vert="horz" lIns="91440" tIns="45720" rIns="91440" bIns="45720" rtlCol="0" anchor="b" anchorCtr="0">
            <a:noAutofit/>
          </a:bodyPr>
          <a:lstStyle/>
          <a:p>
            <a:r>
              <a:rPr lang="es-ES_tradnl"/>
              <a:t>Clic para editar título</a:t>
            </a:r>
            <a:endParaRPr/>
          </a:p>
        </p:txBody>
      </p:sp>
      <p:sp>
        <p:nvSpPr>
          <p:cNvPr id="3" name="Text Placeholder 2"/>
          <p:cNvSpPr>
            <a:spLocks noGrp="1"/>
          </p:cNvSpPr>
          <p:nvPr>
            <p:ph type="body" idx="1"/>
          </p:nvPr>
        </p:nvSpPr>
        <p:spPr>
          <a:xfrm>
            <a:off x="779463" y="1828800"/>
            <a:ext cx="7583487" cy="4208930"/>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4" name="Date Placeholder 3"/>
          <p:cNvSpPr>
            <a:spLocks noGrp="1"/>
          </p:cNvSpPr>
          <p:nvPr>
            <p:ph type="dt" sz="half" idx="2"/>
          </p:nvPr>
        </p:nvSpPr>
        <p:spPr>
          <a:xfrm>
            <a:off x="381000" y="6288741"/>
            <a:ext cx="1887537" cy="365125"/>
          </a:xfrm>
          <a:prstGeom prst="rect">
            <a:avLst/>
          </a:prstGeom>
        </p:spPr>
        <p:txBody>
          <a:bodyPr vert="horz" lIns="91440" tIns="45720" rIns="91440" bIns="45720" rtlCol="0" anchor="ctr"/>
          <a:lstStyle>
            <a:lvl1pPr algn="l">
              <a:defRPr sz="1200">
                <a:solidFill>
                  <a:schemeClr val="bg2"/>
                </a:solidFill>
              </a:defRPr>
            </a:lvl1pPr>
          </a:lstStyle>
          <a:p>
            <a:fld id="{D140825E-4A15-4D39-8176-1F07E904CB30}" type="datetimeFigureOut">
              <a:rPr lang="en-US" smtClean="0"/>
              <a:t>10/11/19</a:t>
            </a:fld>
            <a:endParaRPr lang="en-US"/>
          </a:p>
        </p:txBody>
      </p:sp>
      <p:sp>
        <p:nvSpPr>
          <p:cNvPr id="5" name="Footer Placeholder 4"/>
          <p:cNvSpPr>
            <a:spLocks noGrp="1"/>
          </p:cNvSpPr>
          <p:nvPr>
            <p:ph type="ftr" sz="quarter" idx="3"/>
          </p:nvPr>
        </p:nvSpPr>
        <p:spPr>
          <a:xfrm>
            <a:off x="3304615" y="6288741"/>
            <a:ext cx="5238750" cy="365125"/>
          </a:xfrm>
          <a:prstGeom prst="rect">
            <a:avLst/>
          </a:prstGeom>
        </p:spPr>
        <p:txBody>
          <a:bodyPr vert="horz" lIns="91440" tIns="45720" rIns="91440" bIns="45720" rtlCol="0" anchor="ctr"/>
          <a:lstStyle>
            <a:lvl1pPr algn="r">
              <a:defRPr sz="1200">
                <a:solidFill>
                  <a:schemeClr val="bg2"/>
                </a:solidFill>
              </a:defRPr>
            </a:lvl1pPr>
          </a:lstStyle>
          <a:p>
            <a:endParaRPr lang="en-US"/>
          </a:p>
        </p:txBody>
      </p:sp>
      <p:pic>
        <p:nvPicPr>
          <p:cNvPr id="7" name="Imagen 6"/>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7071894" y="267370"/>
            <a:ext cx="1805671" cy="617539"/>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spcBef>
          <a:spcPct val="0"/>
        </a:spcBef>
        <a:buNone/>
        <a:defRPr sz="3800" kern="1200">
          <a:solidFill>
            <a:schemeClr val="bg1"/>
          </a:solidFill>
          <a:latin typeface="+mj-lt"/>
          <a:ea typeface="+mj-ea"/>
          <a:cs typeface="+mj-cs"/>
        </a:defRPr>
      </a:lvl1pPr>
    </p:titleStyle>
    <p:body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2.png"/><Relationship Id="rId4" Type="http://schemas.openxmlformats.org/officeDocument/2006/relationships/diagramLayout" Target="../diagrams/layout1.xml"/><Relationship Id="rId9"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22.png"/><Relationship Id="rId4" Type="http://schemas.openxmlformats.org/officeDocument/2006/relationships/diagramLayout" Target="../diagrams/layout2.xml"/><Relationship Id="rId9" Type="http://schemas.openxmlformats.org/officeDocument/2006/relationships/image" Target="../media/image26.png"/></Relationships>
</file>

<file path=ppt/slides/_rels/slide4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22.png"/><Relationship Id="rId5" Type="http://schemas.openxmlformats.org/officeDocument/2006/relationships/diagramQuickStyle" Target="../diagrams/quickStyle3.xml"/><Relationship Id="rId10" Type="http://schemas.openxmlformats.org/officeDocument/2006/relationships/image" Target="../media/image26.png"/><Relationship Id="rId4" Type="http://schemas.openxmlformats.org/officeDocument/2006/relationships/diagramLayout" Target="../diagrams/layout3.xml"/><Relationship Id="rId9" Type="http://schemas.openxmlformats.org/officeDocument/2006/relationships/image" Target="../media/image25.png"/></Relationships>
</file>

<file path=ppt/slides/_rels/slide4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2.png"/><Relationship Id="rId5" Type="http://schemas.openxmlformats.org/officeDocument/2006/relationships/diagramQuickStyle" Target="../diagrams/quickStyle4.xml"/><Relationship Id="rId10" Type="http://schemas.openxmlformats.org/officeDocument/2006/relationships/image" Target="../media/image26.png"/><Relationship Id="rId4" Type="http://schemas.openxmlformats.org/officeDocument/2006/relationships/diagramLayout" Target="../diagrams/layout4.xml"/><Relationship Id="rId9" Type="http://schemas.openxmlformats.org/officeDocument/2006/relationships/image" Target="../media/image25.png"/></Relationships>
</file>

<file path=ppt/slides/_rels/slide4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22.png"/><Relationship Id="rId5" Type="http://schemas.openxmlformats.org/officeDocument/2006/relationships/diagramQuickStyle" Target="../diagrams/quickStyle5.xml"/><Relationship Id="rId10" Type="http://schemas.openxmlformats.org/officeDocument/2006/relationships/image" Target="../media/image26.png"/><Relationship Id="rId4" Type="http://schemas.openxmlformats.org/officeDocument/2006/relationships/diagramLayout" Target="../diagrams/layout5.xml"/><Relationship Id="rId9" Type="http://schemas.openxmlformats.org/officeDocument/2006/relationships/image" Target="../media/image25.png"/></Relationships>
</file>

<file path=ppt/slides/_rels/slide4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22.png"/><Relationship Id="rId5" Type="http://schemas.openxmlformats.org/officeDocument/2006/relationships/diagramQuickStyle" Target="../diagrams/quickStyle6.xml"/><Relationship Id="rId10" Type="http://schemas.openxmlformats.org/officeDocument/2006/relationships/image" Target="../media/image26.png"/><Relationship Id="rId4" Type="http://schemas.openxmlformats.org/officeDocument/2006/relationships/diagramLayout" Target="../diagrams/layout6.xml"/><Relationship Id="rId9" Type="http://schemas.openxmlformats.org/officeDocument/2006/relationships/image" Target="../media/image25.png"/></Relationships>
</file>

<file path=ppt/slides/_rels/slide4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22.png"/><Relationship Id="rId5" Type="http://schemas.openxmlformats.org/officeDocument/2006/relationships/diagramQuickStyle" Target="../diagrams/quickStyle7.xml"/><Relationship Id="rId10" Type="http://schemas.openxmlformats.org/officeDocument/2006/relationships/image" Target="../media/image26.png"/><Relationship Id="rId4" Type="http://schemas.openxmlformats.org/officeDocument/2006/relationships/diagramLayout" Target="../diagrams/layout7.xml"/><Relationship Id="rId9" Type="http://schemas.openxmlformats.org/officeDocument/2006/relationships/image" Target="../media/image25.png"/></Relationships>
</file>

<file path=ppt/slides/_rels/slide4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2.png"/><Relationship Id="rId5" Type="http://schemas.openxmlformats.org/officeDocument/2006/relationships/diagramQuickStyle" Target="../diagrams/quickStyle8.xml"/><Relationship Id="rId10" Type="http://schemas.openxmlformats.org/officeDocument/2006/relationships/image" Target="../media/image26.png"/><Relationship Id="rId4" Type="http://schemas.openxmlformats.org/officeDocument/2006/relationships/diagramLayout" Target="../diagrams/layout8.xml"/><Relationship Id="rId9" Type="http://schemas.openxmlformats.org/officeDocument/2006/relationships/image" Target="../media/image25.png"/></Relationships>
</file>

<file path=ppt/slides/_rels/slide4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22.png"/><Relationship Id="rId5" Type="http://schemas.openxmlformats.org/officeDocument/2006/relationships/diagramQuickStyle" Target="../diagrams/quickStyle9.xml"/><Relationship Id="rId10" Type="http://schemas.openxmlformats.org/officeDocument/2006/relationships/image" Target="../media/image26.png"/><Relationship Id="rId4" Type="http://schemas.openxmlformats.org/officeDocument/2006/relationships/diagramLayout" Target="../diagrams/layout9.xml"/><Relationship Id="rId9" Type="http://schemas.openxmlformats.org/officeDocument/2006/relationships/image" Target="../media/image25.png"/></Relationships>
</file>

<file path=ppt/slides/_rels/slide4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22.png"/><Relationship Id="rId5" Type="http://schemas.openxmlformats.org/officeDocument/2006/relationships/diagramQuickStyle" Target="../diagrams/quickStyle10.xml"/><Relationship Id="rId10" Type="http://schemas.openxmlformats.org/officeDocument/2006/relationships/image" Target="../media/image26.png"/><Relationship Id="rId4" Type="http://schemas.openxmlformats.org/officeDocument/2006/relationships/diagramLayout" Target="../diagrams/layout10.xml"/><Relationship Id="rId9" Type="http://schemas.openxmlformats.org/officeDocument/2006/relationships/image" Target="../media/image25.png"/></Relationships>
</file>

<file path=ppt/slides/_rels/slide4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image" Target="../media/image29.png"/><Relationship Id="rId5" Type="http://schemas.openxmlformats.org/officeDocument/2006/relationships/diagramQuickStyle" Target="../diagrams/quickStyle11.xml"/><Relationship Id="rId10" Type="http://schemas.openxmlformats.org/officeDocument/2006/relationships/image" Target="../media/image25.png"/><Relationship Id="rId4" Type="http://schemas.openxmlformats.org/officeDocument/2006/relationships/diagramLayout" Target="../diagrams/layout11.xml"/><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iff"/><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Check-up Financiero InverVÁ</a:t>
            </a:r>
          </a:p>
        </p:txBody>
      </p:sp>
      <p:sp>
        <p:nvSpPr>
          <p:cNvPr id="3" name="Subtítulo 2"/>
          <p:cNvSpPr>
            <a:spLocks noGrp="1"/>
          </p:cNvSpPr>
          <p:nvPr>
            <p:ph type="subTitle" idx="1"/>
          </p:nvPr>
        </p:nvSpPr>
        <p:spPr/>
        <p:txBody>
          <a:bodyPr/>
          <a:lstStyle/>
          <a:p>
            <a:r>
              <a:rPr lang="es-ES" dirty="0"/>
              <a:t>Herramienta para Asesores Financieros</a:t>
            </a:r>
          </a:p>
          <a:p>
            <a:endParaRPr lang="es-ES" dirty="0"/>
          </a:p>
        </p:txBody>
      </p:sp>
    </p:spTree>
    <p:extLst>
      <p:ext uri="{BB962C8B-B14F-4D97-AF65-F5344CB8AC3E}">
        <p14:creationId xmlns:p14="http://schemas.microsoft.com/office/powerpoint/2010/main" val="1064470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ceso alternativo 4"/>
          <p:cNvSpPr/>
          <p:nvPr/>
        </p:nvSpPr>
        <p:spPr>
          <a:xfrm>
            <a:off x="177549" y="930497"/>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dirty="0"/>
              <a:t>Retiro</a:t>
            </a:r>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13" name="Proceso alternativo 12">
            <a:extLst>
              <a:ext uri="{FF2B5EF4-FFF2-40B4-BE49-F238E27FC236}">
                <a16:creationId xmlns:a16="http://schemas.microsoft.com/office/drawing/2014/main" id="{647E2958-91F9-224E-B9EF-11D65F07880E}"/>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14" name="Proceso alternativo 13">
            <a:extLst>
              <a:ext uri="{FF2B5EF4-FFF2-40B4-BE49-F238E27FC236}">
                <a16:creationId xmlns:a16="http://schemas.microsoft.com/office/drawing/2014/main" id="{CC08F173-9356-0C44-8E21-56BD50A054B4}"/>
              </a:ext>
            </a:extLst>
          </p:cNvPr>
          <p:cNvSpPr/>
          <p:nvPr/>
        </p:nvSpPr>
        <p:spPr>
          <a:xfrm>
            <a:off x="177549" y="3220993"/>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15" name="Proceso alternativo 14">
            <a:extLst>
              <a:ext uri="{FF2B5EF4-FFF2-40B4-BE49-F238E27FC236}">
                <a16:creationId xmlns:a16="http://schemas.microsoft.com/office/drawing/2014/main" id="{60394C63-2AA6-AE40-BF24-4B9BD5DFCBA6}"/>
              </a:ext>
            </a:extLst>
          </p:cNvPr>
          <p:cNvSpPr/>
          <p:nvPr/>
        </p:nvSpPr>
        <p:spPr>
          <a:xfrm>
            <a:off x="176327" y="1675175"/>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16" name="Proceso alternativo 15">
            <a:extLst>
              <a:ext uri="{FF2B5EF4-FFF2-40B4-BE49-F238E27FC236}">
                <a16:creationId xmlns:a16="http://schemas.microsoft.com/office/drawing/2014/main" id="{4979C28B-6CC0-A344-9BD2-AF30CC19F141}"/>
              </a:ext>
            </a:extLst>
          </p:cNvPr>
          <p:cNvSpPr/>
          <p:nvPr/>
        </p:nvSpPr>
        <p:spPr>
          <a:xfrm>
            <a:off x="176327" y="244669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3" name="Imagen 2">
            <a:extLst>
              <a:ext uri="{FF2B5EF4-FFF2-40B4-BE49-F238E27FC236}">
                <a16:creationId xmlns:a16="http://schemas.microsoft.com/office/drawing/2014/main" id="{9919D773-EBC1-9640-B05E-2BEBDBA9272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61922" y="1420967"/>
            <a:ext cx="7385309" cy="3729767"/>
          </a:xfrm>
          <a:prstGeom prst="rect">
            <a:avLst/>
          </a:prstGeom>
        </p:spPr>
      </p:pic>
      <p:graphicFrame>
        <p:nvGraphicFramePr>
          <p:cNvPr id="18" name="Tabla 17">
            <a:extLst>
              <a:ext uri="{FF2B5EF4-FFF2-40B4-BE49-F238E27FC236}">
                <a16:creationId xmlns:a16="http://schemas.microsoft.com/office/drawing/2014/main" id="{92C2A5F6-99CD-484B-9E77-B42BEA36A926}"/>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01619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ceso alternativo 4"/>
          <p:cNvSpPr/>
          <p:nvPr/>
        </p:nvSpPr>
        <p:spPr>
          <a:xfrm>
            <a:off x="177549" y="930497"/>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dirty="0"/>
              <a:t>Retiro</a:t>
            </a:r>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13" name="Proceso alternativo 12">
            <a:extLst>
              <a:ext uri="{FF2B5EF4-FFF2-40B4-BE49-F238E27FC236}">
                <a16:creationId xmlns:a16="http://schemas.microsoft.com/office/drawing/2014/main" id="{647E2958-91F9-224E-B9EF-11D65F07880E}"/>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14" name="Proceso alternativo 13">
            <a:extLst>
              <a:ext uri="{FF2B5EF4-FFF2-40B4-BE49-F238E27FC236}">
                <a16:creationId xmlns:a16="http://schemas.microsoft.com/office/drawing/2014/main" id="{CC08F173-9356-0C44-8E21-56BD50A054B4}"/>
              </a:ext>
            </a:extLst>
          </p:cNvPr>
          <p:cNvSpPr/>
          <p:nvPr/>
        </p:nvSpPr>
        <p:spPr>
          <a:xfrm>
            <a:off x="177549" y="3220993"/>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15" name="Proceso alternativo 14">
            <a:extLst>
              <a:ext uri="{FF2B5EF4-FFF2-40B4-BE49-F238E27FC236}">
                <a16:creationId xmlns:a16="http://schemas.microsoft.com/office/drawing/2014/main" id="{60394C63-2AA6-AE40-BF24-4B9BD5DFCBA6}"/>
              </a:ext>
            </a:extLst>
          </p:cNvPr>
          <p:cNvSpPr/>
          <p:nvPr/>
        </p:nvSpPr>
        <p:spPr>
          <a:xfrm>
            <a:off x="176327" y="1675175"/>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16" name="Proceso alternativo 15">
            <a:extLst>
              <a:ext uri="{FF2B5EF4-FFF2-40B4-BE49-F238E27FC236}">
                <a16:creationId xmlns:a16="http://schemas.microsoft.com/office/drawing/2014/main" id="{4979C28B-6CC0-A344-9BD2-AF30CC19F141}"/>
              </a:ext>
            </a:extLst>
          </p:cNvPr>
          <p:cNvSpPr/>
          <p:nvPr/>
        </p:nvSpPr>
        <p:spPr>
          <a:xfrm>
            <a:off x="176327" y="244669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3" name="Imagen 2">
            <a:extLst>
              <a:ext uri="{FF2B5EF4-FFF2-40B4-BE49-F238E27FC236}">
                <a16:creationId xmlns:a16="http://schemas.microsoft.com/office/drawing/2014/main" id="{B3090EB9-D7CB-D248-8BA5-F87AC99152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8881" y="1377765"/>
            <a:ext cx="7326776" cy="3917832"/>
          </a:xfrm>
          <a:prstGeom prst="rect">
            <a:avLst/>
          </a:prstGeom>
        </p:spPr>
      </p:pic>
      <p:graphicFrame>
        <p:nvGraphicFramePr>
          <p:cNvPr id="18" name="Tabla 17">
            <a:extLst>
              <a:ext uri="{FF2B5EF4-FFF2-40B4-BE49-F238E27FC236}">
                <a16:creationId xmlns:a16="http://schemas.microsoft.com/office/drawing/2014/main" id="{22255BFD-303A-0B4E-B47B-B7955BBE65E1}"/>
              </a:ext>
            </a:extLst>
          </p:cNvPr>
          <p:cNvGraphicFramePr>
            <a:graphicFrameLocks noGrp="1"/>
          </p:cNvGraphicFramePr>
          <p:nvPr>
            <p:extLst>
              <p:ext uri="{D42A27DB-BD31-4B8C-83A1-F6EECF244321}">
                <p14:modId xmlns:p14="http://schemas.microsoft.com/office/powerpoint/2010/main" val="2441356325"/>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0013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ceso alternativo 4"/>
          <p:cNvSpPr/>
          <p:nvPr/>
        </p:nvSpPr>
        <p:spPr>
          <a:xfrm>
            <a:off x="177549" y="930497"/>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dirty="0"/>
              <a:t>Retiro</a:t>
            </a:r>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13" name="Proceso alternativo 12">
            <a:extLst>
              <a:ext uri="{FF2B5EF4-FFF2-40B4-BE49-F238E27FC236}">
                <a16:creationId xmlns:a16="http://schemas.microsoft.com/office/drawing/2014/main" id="{647E2958-91F9-224E-B9EF-11D65F07880E}"/>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14" name="Proceso alternativo 13">
            <a:extLst>
              <a:ext uri="{FF2B5EF4-FFF2-40B4-BE49-F238E27FC236}">
                <a16:creationId xmlns:a16="http://schemas.microsoft.com/office/drawing/2014/main" id="{CC08F173-9356-0C44-8E21-56BD50A054B4}"/>
              </a:ext>
            </a:extLst>
          </p:cNvPr>
          <p:cNvSpPr/>
          <p:nvPr/>
        </p:nvSpPr>
        <p:spPr>
          <a:xfrm>
            <a:off x="177549" y="3220993"/>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15" name="Proceso alternativo 14">
            <a:extLst>
              <a:ext uri="{FF2B5EF4-FFF2-40B4-BE49-F238E27FC236}">
                <a16:creationId xmlns:a16="http://schemas.microsoft.com/office/drawing/2014/main" id="{60394C63-2AA6-AE40-BF24-4B9BD5DFCBA6}"/>
              </a:ext>
            </a:extLst>
          </p:cNvPr>
          <p:cNvSpPr/>
          <p:nvPr/>
        </p:nvSpPr>
        <p:spPr>
          <a:xfrm>
            <a:off x="176327" y="1675175"/>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16" name="Proceso alternativo 15">
            <a:extLst>
              <a:ext uri="{FF2B5EF4-FFF2-40B4-BE49-F238E27FC236}">
                <a16:creationId xmlns:a16="http://schemas.microsoft.com/office/drawing/2014/main" id="{4979C28B-6CC0-A344-9BD2-AF30CC19F141}"/>
              </a:ext>
            </a:extLst>
          </p:cNvPr>
          <p:cNvSpPr/>
          <p:nvPr/>
        </p:nvSpPr>
        <p:spPr>
          <a:xfrm>
            <a:off x="176327" y="244669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3" name="Imagen 2">
            <a:extLst>
              <a:ext uri="{FF2B5EF4-FFF2-40B4-BE49-F238E27FC236}">
                <a16:creationId xmlns:a16="http://schemas.microsoft.com/office/drawing/2014/main" id="{9F5C20A5-ABEB-0547-A670-1BC1C71CD7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78810" y="1391122"/>
            <a:ext cx="7370541" cy="3840636"/>
          </a:xfrm>
          <a:prstGeom prst="rect">
            <a:avLst/>
          </a:prstGeom>
        </p:spPr>
      </p:pic>
      <p:graphicFrame>
        <p:nvGraphicFramePr>
          <p:cNvPr id="18" name="Tabla 17">
            <a:extLst>
              <a:ext uri="{FF2B5EF4-FFF2-40B4-BE49-F238E27FC236}">
                <a16:creationId xmlns:a16="http://schemas.microsoft.com/office/drawing/2014/main" id="{47F5BEF5-6632-C64D-A824-A1DD19BCEADC}"/>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82943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ceso alternativo 4"/>
          <p:cNvSpPr/>
          <p:nvPr/>
        </p:nvSpPr>
        <p:spPr>
          <a:xfrm>
            <a:off x="177549" y="930497"/>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dirty="0"/>
              <a:t>Retiro</a:t>
            </a:r>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13" name="Proceso alternativo 12">
            <a:extLst>
              <a:ext uri="{FF2B5EF4-FFF2-40B4-BE49-F238E27FC236}">
                <a16:creationId xmlns:a16="http://schemas.microsoft.com/office/drawing/2014/main" id="{647E2958-91F9-224E-B9EF-11D65F07880E}"/>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14" name="Proceso alternativo 13">
            <a:extLst>
              <a:ext uri="{FF2B5EF4-FFF2-40B4-BE49-F238E27FC236}">
                <a16:creationId xmlns:a16="http://schemas.microsoft.com/office/drawing/2014/main" id="{CC08F173-9356-0C44-8E21-56BD50A054B4}"/>
              </a:ext>
            </a:extLst>
          </p:cNvPr>
          <p:cNvSpPr/>
          <p:nvPr/>
        </p:nvSpPr>
        <p:spPr>
          <a:xfrm>
            <a:off x="177549" y="3220993"/>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15" name="Proceso alternativo 14">
            <a:extLst>
              <a:ext uri="{FF2B5EF4-FFF2-40B4-BE49-F238E27FC236}">
                <a16:creationId xmlns:a16="http://schemas.microsoft.com/office/drawing/2014/main" id="{60394C63-2AA6-AE40-BF24-4B9BD5DFCBA6}"/>
              </a:ext>
            </a:extLst>
          </p:cNvPr>
          <p:cNvSpPr/>
          <p:nvPr/>
        </p:nvSpPr>
        <p:spPr>
          <a:xfrm>
            <a:off x="176327" y="1675175"/>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16" name="Proceso alternativo 15">
            <a:extLst>
              <a:ext uri="{FF2B5EF4-FFF2-40B4-BE49-F238E27FC236}">
                <a16:creationId xmlns:a16="http://schemas.microsoft.com/office/drawing/2014/main" id="{4979C28B-6CC0-A344-9BD2-AF30CC19F141}"/>
              </a:ext>
            </a:extLst>
          </p:cNvPr>
          <p:cNvSpPr/>
          <p:nvPr/>
        </p:nvSpPr>
        <p:spPr>
          <a:xfrm>
            <a:off x="176327" y="244669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3" name="Imagen 2">
            <a:extLst>
              <a:ext uri="{FF2B5EF4-FFF2-40B4-BE49-F238E27FC236}">
                <a16:creationId xmlns:a16="http://schemas.microsoft.com/office/drawing/2014/main" id="{733192DE-2805-3043-98BB-28B8776ED8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72848" y="1425693"/>
            <a:ext cx="7376503" cy="3551419"/>
          </a:xfrm>
          <a:prstGeom prst="rect">
            <a:avLst/>
          </a:prstGeom>
        </p:spPr>
      </p:pic>
      <p:graphicFrame>
        <p:nvGraphicFramePr>
          <p:cNvPr id="18" name="Tabla 17">
            <a:extLst>
              <a:ext uri="{FF2B5EF4-FFF2-40B4-BE49-F238E27FC236}">
                <a16:creationId xmlns:a16="http://schemas.microsoft.com/office/drawing/2014/main" id="{2C36C64C-1237-E74D-BCC8-A624A5448CC8}"/>
              </a:ext>
            </a:extLst>
          </p:cNvPr>
          <p:cNvGraphicFramePr>
            <a:graphicFrameLocks noGrp="1"/>
          </p:cNvGraphicFramePr>
          <p:nvPr>
            <p:extLst>
              <p:ext uri="{D42A27DB-BD31-4B8C-83A1-F6EECF244321}">
                <p14:modId xmlns:p14="http://schemas.microsoft.com/office/powerpoint/2010/main" val="1124251451"/>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95156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ceso alternativo 4"/>
          <p:cNvSpPr/>
          <p:nvPr/>
        </p:nvSpPr>
        <p:spPr>
          <a:xfrm>
            <a:off x="177549" y="930497"/>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dirty="0"/>
              <a:t>Retiro</a:t>
            </a:r>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13" name="Proceso alternativo 12">
            <a:extLst>
              <a:ext uri="{FF2B5EF4-FFF2-40B4-BE49-F238E27FC236}">
                <a16:creationId xmlns:a16="http://schemas.microsoft.com/office/drawing/2014/main" id="{647E2958-91F9-224E-B9EF-11D65F07880E}"/>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14" name="Proceso alternativo 13">
            <a:extLst>
              <a:ext uri="{FF2B5EF4-FFF2-40B4-BE49-F238E27FC236}">
                <a16:creationId xmlns:a16="http://schemas.microsoft.com/office/drawing/2014/main" id="{CC08F173-9356-0C44-8E21-56BD50A054B4}"/>
              </a:ext>
            </a:extLst>
          </p:cNvPr>
          <p:cNvSpPr/>
          <p:nvPr/>
        </p:nvSpPr>
        <p:spPr>
          <a:xfrm>
            <a:off x="177549" y="3220993"/>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15" name="Proceso alternativo 14">
            <a:extLst>
              <a:ext uri="{FF2B5EF4-FFF2-40B4-BE49-F238E27FC236}">
                <a16:creationId xmlns:a16="http://schemas.microsoft.com/office/drawing/2014/main" id="{60394C63-2AA6-AE40-BF24-4B9BD5DFCBA6}"/>
              </a:ext>
            </a:extLst>
          </p:cNvPr>
          <p:cNvSpPr/>
          <p:nvPr/>
        </p:nvSpPr>
        <p:spPr>
          <a:xfrm>
            <a:off x="176327" y="1675175"/>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16" name="Proceso alternativo 15">
            <a:extLst>
              <a:ext uri="{FF2B5EF4-FFF2-40B4-BE49-F238E27FC236}">
                <a16:creationId xmlns:a16="http://schemas.microsoft.com/office/drawing/2014/main" id="{4979C28B-6CC0-A344-9BD2-AF30CC19F141}"/>
              </a:ext>
            </a:extLst>
          </p:cNvPr>
          <p:cNvSpPr/>
          <p:nvPr/>
        </p:nvSpPr>
        <p:spPr>
          <a:xfrm>
            <a:off x="176327" y="244669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3" name="Imagen 2">
            <a:extLst>
              <a:ext uri="{FF2B5EF4-FFF2-40B4-BE49-F238E27FC236}">
                <a16:creationId xmlns:a16="http://schemas.microsoft.com/office/drawing/2014/main" id="{4E2A0257-AD1B-5D42-9818-332BA6950F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5196" y="1457362"/>
            <a:ext cx="7344155" cy="3832269"/>
          </a:xfrm>
          <a:prstGeom prst="rect">
            <a:avLst/>
          </a:prstGeom>
        </p:spPr>
      </p:pic>
      <p:graphicFrame>
        <p:nvGraphicFramePr>
          <p:cNvPr id="18" name="Tabla 17">
            <a:extLst>
              <a:ext uri="{FF2B5EF4-FFF2-40B4-BE49-F238E27FC236}">
                <a16:creationId xmlns:a16="http://schemas.microsoft.com/office/drawing/2014/main" id="{5A56697F-E769-2243-A8B3-4185C21937F4}"/>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01465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ceso alternativo 4"/>
          <p:cNvSpPr/>
          <p:nvPr/>
        </p:nvSpPr>
        <p:spPr>
          <a:xfrm>
            <a:off x="177549" y="930497"/>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dirty="0"/>
              <a:t>Retiro</a:t>
            </a:r>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13" name="Proceso alternativo 12">
            <a:extLst>
              <a:ext uri="{FF2B5EF4-FFF2-40B4-BE49-F238E27FC236}">
                <a16:creationId xmlns:a16="http://schemas.microsoft.com/office/drawing/2014/main" id="{647E2958-91F9-224E-B9EF-11D65F07880E}"/>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14" name="Proceso alternativo 13">
            <a:extLst>
              <a:ext uri="{FF2B5EF4-FFF2-40B4-BE49-F238E27FC236}">
                <a16:creationId xmlns:a16="http://schemas.microsoft.com/office/drawing/2014/main" id="{CC08F173-9356-0C44-8E21-56BD50A054B4}"/>
              </a:ext>
            </a:extLst>
          </p:cNvPr>
          <p:cNvSpPr/>
          <p:nvPr/>
        </p:nvSpPr>
        <p:spPr>
          <a:xfrm>
            <a:off x="177549" y="3220993"/>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15" name="Proceso alternativo 14">
            <a:extLst>
              <a:ext uri="{FF2B5EF4-FFF2-40B4-BE49-F238E27FC236}">
                <a16:creationId xmlns:a16="http://schemas.microsoft.com/office/drawing/2014/main" id="{60394C63-2AA6-AE40-BF24-4B9BD5DFCBA6}"/>
              </a:ext>
            </a:extLst>
          </p:cNvPr>
          <p:cNvSpPr/>
          <p:nvPr/>
        </p:nvSpPr>
        <p:spPr>
          <a:xfrm>
            <a:off x="176327" y="1675175"/>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16" name="Proceso alternativo 15">
            <a:extLst>
              <a:ext uri="{FF2B5EF4-FFF2-40B4-BE49-F238E27FC236}">
                <a16:creationId xmlns:a16="http://schemas.microsoft.com/office/drawing/2014/main" id="{4979C28B-6CC0-A344-9BD2-AF30CC19F141}"/>
              </a:ext>
            </a:extLst>
          </p:cNvPr>
          <p:cNvSpPr/>
          <p:nvPr/>
        </p:nvSpPr>
        <p:spPr>
          <a:xfrm>
            <a:off x="176327" y="244669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3" name="Imagen 2">
            <a:extLst>
              <a:ext uri="{FF2B5EF4-FFF2-40B4-BE49-F238E27FC236}">
                <a16:creationId xmlns:a16="http://schemas.microsoft.com/office/drawing/2014/main" id="{E78BAE2C-CC9E-E646-94DE-FA87A065A44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69366" y="1360054"/>
            <a:ext cx="7397085" cy="3813830"/>
          </a:xfrm>
          <a:prstGeom prst="rect">
            <a:avLst/>
          </a:prstGeom>
        </p:spPr>
      </p:pic>
      <p:graphicFrame>
        <p:nvGraphicFramePr>
          <p:cNvPr id="18" name="Tabla 17">
            <a:extLst>
              <a:ext uri="{FF2B5EF4-FFF2-40B4-BE49-F238E27FC236}">
                <a16:creationId xmlns:a16="http://schemas.microsoft.com/office/drawing/2014/main" id="{4F40CD0C-DDA0-4F40-B3B2-FCD59CEF0350}"/>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88289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ceso alternativo 4"/>
          <p:cNvSpPr/>
          <p:nvPr/>
        </p:nvSpPr>
        <p:spPr>
          <a:xfrm>
            <a:off x="177549" y="930497"/>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dirty="0"/>
              <a:t>Retiro</a:t>
            </a:r>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13" name="Proceso alternativo 12">
            <a:extLst>
              <a:ext uri="{FF2B5EF4-FFF2-40B4-BE49-F238E27FC236}">
                <a16:creationId xmlns:a16="http://schemas.microsoft.com/office/drawing/2014/main" id="{647E2958-91F9-224E-B9EF-11D65F07880E}"/>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14" name="Proceso alternativo 13">
            <a:extLst>
              <a:ext uri="{FF2B5EF4-FFF2-40B4-BE49-F238E27FC236}">
                <a16:creationId xmlns:a16="http://schemas.microsoft.com/office/drawing/2014/main" id="{CC08F173-9356-0C44-8E21-56BD50A054B4}"/>
              </a:ext>
            </a:extLst>
          </p:cNvPr>
          <p:cNvSpPr/>
          <p:nvPr/>
        </p:nvSpPr>
        <p:spPr>
          <a:xfrm>
            <a:off x="177549" y="3220993"/>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15" name="Proceso alternativo 14">
            <a:extLst>
              <a:ext uri="{FF2B5EF4-FFF2-40B4-BE49-F238E27FC236}">
                <a16:creationId xmlns:a16="http://schemas.microsoft.com/office/drawing/2014/main" id="{60394C63-2AA6-AE40-BF24-4B9BD5DFCBA6}"/>
              </a:ext>
            </a:extLst>
          </p:cNvPr>
          <p:cNvSpPr/>
          <p:nvPr/>
        </p:nvSpPr>
        <p:spPr>
          <a:xfrm>
            <a:off x="176327" y="1675175"/>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16" name="Proceso alternativo 15">
            <a:extLst>
              <a:ext uri="{FF2B5EF4-FFF2-40B4-BE49-F238E27FC236}">
                <a16:creationId xmlns:a16="http://schemas.microsoft.com/office/drawing/2014/main" id="{4979C28B-6CC0-A344-9BD2-AF30CC19F141}"/>
              </a:ext>
            </a:extLst>
          </p:cNvPr>
          <p:cNvSpPr/>
          <p:nvPr/>
        </p:nvSpPr>
        <p:spPr>
          <a:xfrm>
            <a:off x="176327" y="244669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3" name="Imagen 2">
            <a:extLst>
              <a:ext uri="{FF2B5EF4-FFF2-40B4-BE49-F238E27FC236}">
                <a16:creationId xmlns:a16="http://schemas.microsoft.com/office/drawing/2014/main" id="{16E9207A-ABA7-E043-B4B6-D604F5B26F3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69458" y="1332679"/>
            <a:ext cx="7379893" cy="4061124"/>
          </a:xfrm>
          <a:prstGeom prst="rect">
            <a:avLst/>
          </a:prstGeom>
        </p:spPr>
      </p:pic>
      <p:graphicFrame>
        <p:nvGraphicFramePr>
          <p:cNvPr id="18" name="Tabla 17">
            <a:extLst>
              <a:ext uri="{FF2B5EF4-FFF2-40B4-BE49-F238E27FC236}">
                <a16:creationId xmlns:a16="http://schemas.microsoft.com/office/drawing/2014/main" id="{6B210727-C3E8-CE4E-8043-6F398D6A2FE5}"/>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21087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ceso alternativo 4"/>
          <p:cNvSpPr/>
          <p:nvPr/>
        </p:nvSpPr>
        <p:spPr>
          <a:xfrm>
            <a:off x="177549" y="930497"/>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dirty="0"/>
              <a:t>Retiro</a:t>
            </a:r>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13" name="Proceso alternativo 12">
            <a:extLst>
              <a:ext uri="{FF2B5EF4-FFF2-40B4-BE49-F238E27FC236}">
                <a16:creationId xmlns:a16="http://schemas.microsoft.com/office/drawing/2014/main" id="{647E2958-91F9-224E-B9EF-11D65F07880E}"/>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14" name="Proceso alternativo 13">
            <a:extLst>
              <a:ext uri="{FF2B5EF4-FFF2-40B4-BE49-F238E27FC236}">
                <a16:creationId xmlns:a16="http://schemas.microsoft.com/office/drawing/2014/main" id="{CC08F173-9356-0C44-8E21-56BD50A054B4}"/>
              </a:ext>
            </a:extLst>
          </p:cNvPr>
          <p:cNvSpPr/>
          <p:nvPr/>
        </p:nvSpPr>
        <p:spPr>
          <a:xfrm>
            <a:off x="177549" y="3220993"/>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15" name="Proceso alternativo 14">
            <a:extLst>
              <a:ext uri="{FF2B5EF4-FFF2-40B4-BE49-F238E27FC236}">
                <a16:creationId xmlns:a16="http://schemas.microsoft.com/office/drawing/2014/main" id="{60394C63-2AA6-AE40-BF24-4B9BD5DFCBA6}"/>
              </a:ext>
            </a:extLst>
          </p:cNvPr>
          <p:cNvSpPr/>
          <p:nvPr/>
        </p:nvSpPr>
        <p:spPr>
          <a:xfrm>
            <a:off x="176327" y="1675175"/>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16" name="Proceso alternativo 15">
            <a:extLst>
              <a:ext uri="{FF2B5EF4-FFF2-40B4-BE49-F238E27FC236}">
                <a16:creationId xmlns:a16="http://schemas.microsoft.com/office/drawing/2014/main" id="{4979C28B-6CC0-A344-9BD2-AF30CC19F141}"/>
              </a:ext>
            </a:extLst>
          </p:cNvPr>
          <p:cNvSpPr/>
          <p:nvPr/>
        </p:nvSpPr>
        <p:spPr>
          <a:xfrm>
            <a:off x="176327" y="244669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3" name="Imagen 2">
            <a:extLst>
              <a:ext uri="{FF2B5EF4-FFF2-40B4-BE49-F238E27FC236}">
                <a16:creationId xmlns:a16="http://schemas.microsoft.com/office/drawing/2014/main" id="{1A932206-CA9F-224F-AEE8-061A7BFCD62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26628" y="1099596"/>
            <a:ext cx="7322723" cy="3737514"/>
          </a:xfrm>
          <a:prstGeom prst="rect">
            <a:avLst/>
          </a:prstGeom>
        </p:spPr>
      </p:pic>
      <p:sp>
        <p:nvSpPr>
          <p:cNvPr id="18" name="CuadroTexto 17">
            <a:extLst>
              <a:ext uri="{FF2B5EF4-FFF2-40B4-BE49-F238E27FC236}">
                <a16:creationId xmlns:a16="http://schemas.microsoft.com/office/drawing/2014/main" id="{BA9E8522-6882-664D-B5CD-253454799AED}"/>
              </a:ext>
            </a:extLst>
          </p:cNvPr>
          <p:cNvSpPr txBox="1"/>
          <p:nvPr/>
        </p:nvSpPr>
        <p:spPr>
          <a:xfrm>
            <a:off x="1626629" y="5040677"/>
            <a:ext cx="7322722" cy="88941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es-ES" sz="1200" dirty="0"/>
              <a:t>¿Tienes alguna estrategia para mantener tu nivel de vida en el retiro?</a:t>
            </a:r>
          </a:p>
          <a:p>
            <a:pPr>
              <a:lnSpc>
                <a:spcPct val="150000"/>
              </a:lnSpc>
            </a:pPr>
            <a:r>
              <a:rPr lang="es-ES" sz="1200" dirty="0"/>
              <a:t>_______________________________________________________________________________________</a:t>
            </a:r>
          </a:p>
          <a:p>
            <a:pPr>
              <a:lnSpc>
                <a:spcPct val="150000"/>
              </a:lnSpc>
            </a:pPr>
            <a:r>
              <a:rPr lang="es-ES" sz="1200" dirty="0"/>
              <a:t>_______________________________________________________________________________________</a:t>
            </a:r>
          </a:p>
        </p:txBody>
      </p:sp>
      <p:graphicFrame>
        <p:nvGraphicFramePr>
          <p:cNvPr id="19" name="Tabla 18">
            <a:extLst>
              <a:ext uri="{FF2B5EF4-FFF2-40B4-BE49-F238E27FC236}">
                <a16:creationId xmlns:a16="http://schemas.microsoft.com/office/drawing/2014/main" id="{71E38029-FF93-2641-B6CB-C8CCDBC3CB85}"/>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89993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roceso alternativo 21">
            <a:extLst>
              <a:ext uri="{FF2B5EF4-FFF2-40B4-BE49-F238E27FC236}">
                <a16:creationId xmlns:a16="http://schemas.microsoft.com/office/drawing/2014/main" id="{22DE6605-D4CA-1544-A7B2-2A17EE7171BC}"/>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pic>
        <p:nvPicPr>
          <p:cNvPr id="4" name="Imagen 3"/>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sp>
        <p:nvSpPr>
          <p:cNvPr id="13" name="Proceso alternativo 12">
            <a:extLst>
              <a:ext uri="{FF2B5EF4-FFF2-40B4-BE49-F238E27FC236}">
                <a16:creationId xmlns:a16="http://schemas.microsoft.com/office/drawing/2014/main" id="{D50C02E1-EDF2-A94F-A924-402CDECEF18C}"/>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14" name="Proceso alternativo 13">
            <a:extLst>
              <a:ext uri="{FF2B5EF4-FFF2-40B4-BE49-F238E27FC236}">
                <a16:creationId xmlns:a16="http://schemas.microsoft.com/office/drawing/2014/main" id="{B863305F-2961-0246-8C92-CA17EC3840B2}"/>
              </a:ext>
            </a:extLst>
          </p:cNvPr>
          <p:cNvSpPr/>
          <p:nvPr/>
        </p:nvSpPr>
        <p:spPr>
          <a:xfrm>
            <a:off x="177549" y="3220993"/>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15" name="Proceso alternativo 14">
            <a:extLst>
              <a:ext uri="{FF2B5EF4-FFF2-40B4-BE49-F238E27FC236}">
                <a16:creationId xmlns:a16="http://schemas.microsoft.com/office/drawing/2014/main" id="{52151A81-AC3B-6A47-9FE9-4D11038DD595}"/>
              </a:ext>
            </a:extLst>
          </p:cNvPr>
          <p:cNvSpPr/>
          <p:nvPr/>
        </p:nvSpPr>
        <p:spPr>
          <a:xfrm>
            <a:off x="176327" y="1675175"/>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16" name="Proceso alternativo 15">
            <a:extLst>
              <a:ext uri="{FF2B5EF4-FFF2-40B4-BE49-F238E27FC236}">
                <a16:creationId xmlns:a16="http://schemas.microsoft.com/office/drawing/2014/main" id="{B589A35E-C63F-754A-BAAC-302B9CD19D58}"/>
              </a:ext>
            </a:extLst>
          </p:cNvPr>
          <p:cNvSpPr/>
          <p:nvPr/>
        </p:nvSpPr>
        <p:spPr>
          <a:xfrm>
            <a:off x="176327" y="244669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graphicFrame>
        <p:nvGraphicFramePr>
          <p:cNvPr id="24" name="Tabla 23">
            <a:extLst>
              <a:ext uri="{FF2B5EF4-FFF2-40B4-BE49-F238E27FC236}">
                <a16:creationId xmlns:a16="http://schemas.microsoft.com/office/drawing/2014/main" id="{2B9620E7-651C-E243-B9A6-44904D037158}"/>
              </a:ext>
            </a:extLst>
          </p:cNvPr>
          <p:cNvGraphicFramePr>
            <a:graphicFrameLocks noGrp="1"/>
          </p:cNvGraphicFramePr>
          <p:nvPr>
            <p:extLst>
              <p:ext uri="{D42A27DB-BD31-4B8C-83A1-F6EECF244321}">
                <p14:modId xmlns:p14="http://schemas.microsoft.com/office/powerpoint/2010/main" val="27230507"/>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39169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roceso alternativo 23">
            <a:extLst>
              <a:ext uri="{FF2B5EF4-FFF2-40B4-BE49-F238E27FC236}">
                <a16:creationId xmlns:a16="http://schemas.microsoft.com/office/drawing/2014/main" id="{66EFD75C-6E94-1B4E-9DE4-20289AB185E6}"/>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27" name="Proceso alternativo 26">
            <a:extLst>
              <a:ext uri="{FF2B5EF4-FFF2-40B4-BE49-F238E27FC236}">
                <a16:creationId xmlns:a16="http://schemas.microsoft.com/office/drawing/2014/main" id="{3FD5FD2E-B83E-604D-8117-14936FECFA93}"/>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29" name="Proceso alternativo 28">
            <a:extLst>
              <a:ext uri="{FF2B5EF4-FFF2-40B4-BE49-F238E27FC236}">
                <a16:creationId xmlns:a16="http://schemas.microsoft.com/office/drawing/2014/main" id="{045A70D4-9339-A042-93CC-F04D3063201D}"/>
              </a:ext>
            </a:extLst>
          </p:cNvPr>
          <p:cNvSpPr/>
          <p:nvPr/>
        </p:nvSpPr>
        <p:spPr>
          <a:xfrm>
            <a:off x="177549" y="3231384"/>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36" name="Proceso alternativo 35">
            <a:extLst>
              <a:ext uri="{FF2B5EF4-FFF2-40B4-BE49-F238E27FC236}">
                <a16:creationId xmlns:a16="http://schemas.microsoft.com/office/drawing/2014/main" id="{9A9C42AB-CB70-6249-A634-C48E02B7B50F}"/>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12" name="Imagen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19" name="Proceso alternativo 18"/>
          <p:cNvSpPr/>
          <p:nvPr/>
        </p:nvSpPr>
        <p:spPr>
          <a:xfrm>
            <a:off x="181582" y="1685195"/>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dirty="0"/>
              <a:t>Universidad de los hijos</a:t>
            </a:r>
          </a:p>
        </p:txBody>
      </p:sp>
      <p:sp>
        <p:nvSpPr>
          <p:cNvPr id="21" name="Proceso alternativo 20"/>
          <p:cNvSpPr/>
          <p:nvPr/>
        </p:nvSpPr>
        <p:spPr>
          <a:xfrm>
            <a:off x="175819"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28" name="CuadroTexto 27"/>
          <p:cNvSpPr txBox="1"/>
          <p:nvPr/>
        </p:nvSpPr>
        <p:spPr>
          <a:xfrm>
            <a:off x="2406316" y="2149849"/>
            <a:ext cx="6103188" cy="2650752"/>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a:lnSpc>
                <a:spcPct val="150000"/>
              </a:lnSpc>
            </a:pPr>
            <a:r>
              <a:rPr lang="es-ES" sz="1600" dirty="0"/>
              <a:t>¿Cuál Universidad te gustaría que estudiaran tus hijos?</a:t>
            </a:r>
          </a:p>
          <a:p>
            <a:pPr>
              <a:lnSpc>
                <a:spcPct val="150000"/>
              </a:lnSpc>
            </a:pPr>
            <a:endParaRPr lang="es-ES" sz="1600" dirty="0"/>
          </a:p>
          <a:p>
            <a:pPr>
              <a:lnSpc>
                <a:spcPct val="150000"/>
              </a:lnSpc>
            </a:pPr>
            <a:r>
              <a:rPr lang="es-ES" sz="1600" dirty="0"/>
              <a:t>Juan Pablo		</a:t>
            </a:r>
          </a:p>
          <a:p>
            <a:pPr>
              <a:lnSpc>
                <a:spcPct val="150000"/>
              </a:lnSpc>
            </a:pPr>
            <a:r>
              <a:rPr lang="es-ES" sz="1600" dirty="0"/>
              <a:t>Andrea</a:t>
            </a:r>
          </a:p>
          <a:p>
            <a:pPr>
              <a:lnSpc>
                <a:spcPct val="150000"/>
              </a:lnSpc>
            </a:pPr>
            <a:r>
              <a:rPr lang="es-ES" sz="1600" dirty="0"/>
              <a:t>Ana</a:t>
            </a:r>
          </a:p>
          <a:p>
            <a:pPr>
              <a:lnSpc>
                <a:spcPct val="150000"/>
              </a:lnSpc>
            </a:pPr>
            <a:r>
              <a:rPr lang="es-ES" sz="1600" dirty="0"/>
              <a:t>  </a:t>
            </a:r>
            <a:r>
              <a:rPr lang="es-ES" sz="2800" dirty="0"/>
              <a:t>+</a:t>
            </a:r>
          </a:p>
          <a:p>
            <a:pPr>
              <a:lnSpc>
                <a:spcPct val="150000"/>
              </a:lnSpc>
            </a:pPr>
            <a:endParaRPr lang="es-ES" sz="1600" dirty="0"/>
          </a:p>
        </p:txBody>
      </p:sp>
      <p:sp>
        <p:nvSpPr>
          <p:cNvPr id="31" name="Título 1"/>
          <p:cNvSpPr>
            <a:spLocks noGrp="1"/>
          </p:cNvSpPr>
          <p:nvPr>
            <p:ph type="title"/>
          </p:nvPr>
        </p:nvSpPr>
        <p:spPr>
          <a:xfrm>
            <a:off x="1663680" y="268932"/>
            <a:ext cx="5269238" cy="602717"/>
          </a:xfrm>
        </p:spPr>
        <p:txBody>
          <a:bodyPr/>
          <a:lstStyle/>
          <a:p>
            <a:r>
              <a:rPr lang="es-ES" sz="2400" dirty="0"/>
              <a:t>Universidad para tus hijos</a:t>
            </a:r>
          </a:p>
        </p:txBody>
      </p:sp>
      <p:sp>
        <p:nvSpPr>
          <p:cNvPr id="2" name="CuadroTexto 1"/>
          <p:cNvSpPr txBox="1"/>
          <p:nvPr/>
        </p:nvSpPr>
        <p:spPr>
          <a:xfrm>
            <a:off x="4189359" y="2953085"/>
            <a:ext cx="1350211" cy="307777"/>
          </a:xfrm>
          <a:prstGeom prst="rect">
            <a:avLst/>
          </a:prstGeom>
          <a:solidFill>
            <a:schemeClr val="bg1">
              <a:lumMod val="75000"/>
            </a:schemeClr>
          </a:solidFill>
        </p:spPr>
        <p:txBody>
          <a:bodyPr wrap="square" rtlCol="0">
            <a:spAutoFit/>
          </a:bodyPr>
          <a:lstStyle/>
          <a:p>
            <a:pPr algn="ctr"/>
            <a:r>
              <a:rPr lang="es-ES" sz="1400" dirty="0"/>
              <a:t>Edad</a:t>
            </a:r>
          </a:p>
        </p:txBody>
      </p:sp>
      <p:sp>
        <p:nvSpPr>
          <p:cNvPr id="26" name="CuadroTexto 25"/>
          <p:cNvSpPr txBox="1"/>
          <p:nvPr/>
        </p:nvSpPr>
        <p:spPr>
          <a:xfrm>
            <a:off x="4181343" y="3332741"/>
            <a:ext cx="1350211" cy="307777"/>
          </a:xfrm>
          <a:prstGeom prst="rect">
            <a:avLst/>
          </a:prstGeom>
          <a:solidFill>
            <a:schemeClr val="bg1">
              <a:lumMod val="75000"/>
            </a:schemeClr>
          </a:solidFill>
        </p:spPr>
        <p:txBody>
          <a:bodyPr wrap="square" rtlCol="0">
            <a:spAutoFit/>
          </a:bodyPr>
          <a:lstStyle/>
          <a:p>
            <a:pPr algn="ctr"/>
            <a:r>
              <a:rPr lang="es-ES" sz="1400" dirty="0"/>
              <a:t>Edad</a:t>
            </a:r>
          </a:p>
        </p:txBody>
      </p:sp>
      <p:sp>
        <p:nvSpPr>
          <p:cNvPr id="33" name="CuadroTexto 32"/>
          <p:cNvSpPr txBox="1"/>
          <p:nvPr/>
        </p:nvSpPr>
        <p:spPr>
          <a:xfrm>
            <a:off x="4200063" y="3725765"/>
            <a:ext cx="1350211" cy="307777"/>
          </a:xfrm>
          <a:prstGeom prst="rect">
            <a:avLst/>
          </a:prstGeom>
          <a:solidFill>
            <a:schemeClr val="bg1">
              <a:lumMod val="75000"/>
            </a:schemeClr>
          </a:solidFill>
        </p:spPr>
        <p:txBody>
          <a:bodyPr wrap="square" rtlCol="0">
            <a:spAutoFit/>
          </a:bodyPr>
          <a:lstStyle/>
          <a:p>
            <a:pPr algn="ctr"/>
            <a:r>
              <a:rPr lang="es-ES" sz="1400" dirty="0"/>
              <a:t>Edad</a:t>
            </a:r>
          </a:p>
        </p:txBody>
      </p:sp>
      <p:sp>
        <p:nvSpPr>
          <p:cNvPr id="22" name="Triángulo isósceles 21"/>
          <p:cNvSpPr/>
          <p:nvPr/>
        </p:nvSpPr>
        <p:spPr>
          <a:xfrm rot="10800000">
            <a:off x="5304796" y="3037827"/>
            <a:ext cx="179920" cy="142261"/>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3" name="Triángulo isósceles 22"/>
          <p:cNvSpPr/>
          <p:nvPr/>
        </p:nvSpPr>
        <p:spPr>
          <a:xfrm rot="10800000">
            <a:off x="5314647" y="3427571"/>
            <a:ext cx="179920" cy="142261"/>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5" name="Triángulo isósceles 24"/>
          <p:cNvSpPr/>
          <p:nvPr/>
        </p:nvSpPr>
        <p:spPr>
          <a:xfrm rot="10800000">
            <a:off x="5317755" y="3810849"/>
            <a:ext cx="179920" cy="142261"/>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34" name="Imagen 33"/>
          <p:cNvPicPr>
            <a:picLocks noChangeAspect="1"/>
          </p:cNvPicPr>
          <p:nvPr/>
        </p:nvPicPr>
        <p:blipFill>
          <a:blip r:embed="rId4" cstate="email">
            <a:alphaModFix amt="40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sp>
        <p:nvSpPr>
          <p:cNvPr id="38" name="CuadroTexto 37">
            <a:extLst>
              <a:ext uri="{FF2B5EF4-FFF2-40B4-BE49-F238E27FC236}">
                <a16:creationId xmlns:a16="http://schemas.microsoft.com/office/drawing/2014/main" id="{90A214E3-D3A3-0749-8127-3CF74B979CD5}"/>
              </a:ext>
            </a:extLst>
          </p:cNvPr>
          <p:cNvSpPr txBox="1"/>
          <p:nvPr/>
        </p:nvSpPr>
        <p:spPr>
          <a:xfrm>
            <a:off x="6355750" y="2955015"/>
            <a:ext cx="1350211" cy="307777"/>
          </a:xfrm>
          <a:prstGeom prst="rect">
            <a:avLst/>
          </a:prstGeom>
          <a:solidFill>
            <a:schemeClr val="bg1">
              <a:lumMod val="75000"/>
            </a:schemeClr>
          </a:solidFill>
        </p:spPr>
        <p:txBody>
          <a:bodyPr wrap="square" rtlCol="0">
            <a:spAutoFit/>
          </a:bodyPr>
          <a:lstStyle/>
          <a:p>
            <a:pPr algn="ctr"/>
            <a:r>
              <a:rPr lang="es-ES" sz="1400" dirty="0"/>
              <a:t>TEC</a:t>
            </a:r>
          </a:p>
        </p:txBody>
      </p:sp>
      <p:sp>
        <p:nvSpPr>
          <p:cNvPr id="39" name="CuadroTexto 38">
            <a:extLst>
              <a:ext uri="{FF2B5EF4-FFF2-40B4-BE49-F238E27FC236}">
                <a16:creationId xmlns:a16="http://schemas.microsoft.com/office/drawing/2014/main" id="{63C19EAD-19D7-3B41-A67D-42EC419EC241}"/>
              </a:ext>
            </a:extLst>
          </p:cNvPr>
          <p:cNvSpPr txBox="1"/>
          <p:nvPr/>
        </p:nvSpPr>
        <p:spPr>
          <a:xfrm>
            <a:off x="6347734" y="3334671"/>
            <a:ext cx="1350211" cy="307777"/>
          </a:xfrm>
          <a:prstGeom prst="rect">
            <a:avLst/>
          </a:prstGeom>
          <a:solidFill>
            <a:schemeClr val="bg1">
              <a:lumMod val="75000"/>
            </a:schemeClr>
          </a:solidFill>
        </p:spPr>
        <p:txBody>
          <a:bodyPr wrap="square" rtlCol="0">
            <a:spAutoFit/>
          </a:bodyPr>
          <a:lstStyle/>
          <a:p>
            <a:pPr algn="ctr"/>
            <a:r>
              <a:rPr lang="es-ES" sz="1400" dirty="0"/>
              <a:t>IBERO</a:t>
            </a:r>
          </a:p>
        </p:txBody>
      </p:sp>
      <p:sp>
        <p:nvSpPr>
          <p:cNvPr id="40" name="CuadroTexto 39">
            <a:extLst>
              <a:ext uri="{FF2B5EF4-FFF2-40B4-BE49-F238E27FC236}">
                <a16:creationId xmlns:a16="http://schemas.microsoft.com/office/drawing/2014/main" id="{8915C028-9F65-D24D-BD20-0AE7EB22C5E0}"/>
              </a:ext>
            </a:extLst>
          </p:cNvPr>
          <p:cNvSpPr txBox="1"/>
          <p:nvPr/>
        </p:nvSpPr>
        <p:spPr>
          <a:xfrm>
            <a:off x="6366454" y="3727695"/>
            <a:ext cx="1350211" cy="307777"/>
          </a:xfrm>
          <a:prstGeom prst="rect">
            <a:avLst/>
          </a:prstGeom>
          <a:solidFill>
            <a:schemeClr val="bg1">
              <a:lumMod val="75000"/>
            </a:schemeClr>
          </a:solidFill>
        </p:spPr>
        <p:txBody>
          <a:bodyPr wrap="square" rtlCol="0">
            <a:spAutoFit/>
          </a:bodyPr>
          <a:lstStyle/>
          <a:p>
            <a:pPr algn="ctr"/>
            <a:r>
              <a:rPr lang="es-ES" sz="1400" dirty="0"/>
              <a:t>ANAHUAC</a:t>
            </a:r>
          </a:p>
        </p:txBody>
      </p:sp>
      <p:sp>
        <p:nvSpPr>
          <p:cNvPr id="41" name="Triángulo isósceles 21">
            <a:extLst>
              <a:ext uri="{FF2B5EF4-FFF2-40B4-BE49-F238E27FC236}">
                <a16:creationId xmlns:a16="http://schemas.microsoft.com/office/drawing/2014/main" id="{1648ECDE-03E1-0848-AC4F-3513D49773DF}"/>
              </a:ext>
            </a:extLst>
          </p:cNvPr>
          <p:cNvSpPr/>
          <p:nvPr/>
        </p:nvSpPr>
        <p:spPr>
          <a:xfrm rot="10800000">
            <a:off x="7471187" y="3039757"/>
            <a:ext cx="179920" cy="142261"/>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2" name="Triángulo isósceles 22">
            <a:extLst>
              <a:ext uri="{FF2B5EF4-FFF2-40B4-BE49-F238E27FC236}">
                <a16:creationId xmlns:a16="http://schemas.microsoft.com/office/drawing/2014/main" id="{1ABAA3E8-1902-344B-974A-F822A717ED15}"/>
              </a:ext>
            </a:extLst>
          </p:cNvPr>
          <p:cNvSpPr/>
          <p:nvPr/>
        </p:nvSpPr>
        <p:spPr>
          <a:xfrm rot="10800000">
            <a:off x="7481038" y="3429501"/>
            <a:ext cx="179920" cy="142261"/>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3" name="Triángulo isósceles 24">
            <a:extLst>
              <a:ext uri="{FF2B5EF4-FFF2-40B4-BE49-F238E27FC236}">
                <a16:creationId xmlns:a16="http://schemas.microsoft.com/office/drawing/2014/main" id="{E36C3063-D393-A54F-8131-DCB6E087A292}"/>
              </a:ext>
            </a:extLst>
          </p:cNvPr>
          <p:cNvSpPr/>
          <p:nvPr/>
        </p:nvSpPr>
        <p:spPr>
          <a:xfrm rot="10800000">
            <a:off x="7484146" y="3812779"/>
            <a:ext cx="179920" cy="142261"/>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aphicFrame>
        <p:nvGraphicFramePr>
          <p:cNvPr id="44" name="Tabla 43">
            <a:extLst>
              <a:ext uri="{FF2B5EF4-FFF2-40B4-BE49-F238E27FC236}">
                <a16:creationId xmlns:a16="http://schemas.microsoft.com/office/drawing/2014/main" id="{481134AE-3FFD-BF4E-81C7-FC5EEBC537D1}"/>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7320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9463" y="219920"/>
            <a:ext cx="7583487" cy="1008674"/>
          </a:xfrm>
        </p:spPr>
        <p:txBody>
          <a:bodyPr/>
          <a:lstStyle/>
          <a:p>
            <a:r>
              <a:rPr lang="es-ES" sz="2800" dirty="0"/>
              <a:t>Check-up Financiero </a:t>
            </a:r>
            <a:r>
              <a:rPr lang="es-ES" sz="2800" dirty="0" err="1"/>
              <a:t>InVerVÁ</a:t>
            </a:r>
            <a:br>
              <a:rPr lang="es-ES" sz="2800" dirty="0"/>
            </a:br>
            <a:r>
              <a:rPr lang="es-ES" sz="2800" dirty="0"/>
              <a:t> herramienta para AF</a:t>
            </a:r>
          </a:p>
        </p:txBody>
      </p:sp>
      <p:sp>
        <p:nvSpPr>
          <p:cNvPr id="3" name="Marcador de contenido 2"/>
          <p:cNvSpPr>
            <a:spLocks noGrp="1"/>
          </p:cNvSpPr>
          <p:nvPr>
            <p:ph idx="1"/>
          </p:nvPr>
        </p:nvSpPr>
        <p:spPr>
          <a:xfrm>
            <a:off x="613459" y="1437593"/>
            <a:ext cx="7963382" cy="4870610"/>
          </a:xfrm>
        </p:spPr>
        <p:txBody>
          <a:bodyPr>
            <a:normAutofit/>
          </a:bodyPr>
          <a:lstStyle/>
          <a:p>
            <a:pPr marL="0" indent="0">
              <a:lnSpc>
                <a:spcPct val="150000"/>
              </a:lnSpc>
              <a:buNone/>
            </a:pPr>
            <a:r>
              <a:rPr lang="es-ES" sz="1600" dirty="0"/>
              <a:t>Es una aplicación en Internet para dispositivos móviles para ayudar a los Asesores Financieros / Agentes de Seguros a asesorar mejor a sus clientes e incrementar sus ventas. La herramienta debe tener las siguientes características:</a:t>
            </a:r>
          </a:p>
          <a:p>
            <a:pPr>
              <a:lnSpc>
                <a:spcPct val="150000"/>
              </a:lnSpc>
            </a:pPr>
            <a:r>
              <a:rPr lang="es-ES" sz="1600" dirty="0"/>
              <a:t>Plataforma en IOS, </a:t>
            </a:r>
            <a:r>
              <a:rPr lang="es-ES" sz="1600" dirty="0" err="1"/>
              <a:t>android</a:t>
            </a:r>
            <a:r>
              <a:rPr lang="es-ES" sz="1600" dirty="0"/>
              <a:t> y computo (</a:t>
            </a:r>
            <a:r>
              <a:rPr lang="es-ES" sz="1600" dirty="0" err="1"/>
              <a:t>tablet</a:t>
            </a:r>
            <a:r>
              <a:rPr lang="es-ES" sz="1600" dirty="0"/>
              <a:t>, </a:t>
            </a:r>
            <a:r>
              <a:rPr lang="es-ES" sz="1600" dirty="0" err="1"/>
              <a:t>ipads</a:t>
            </a:r>
            <a:r>
              <a:rPr lang="es-ES" sz="1600" dirty="0"/>
              <a:t>, </a:t>
            </a:r>
            <a:r>
              <a:rPr lang="es-ES" sz="1600" dirty="0" err="1"/>
              <a:t>iphone</a:t>
            </a:r>
            <a:r>
              <a:rPr lang="es-ES" sz="1600" dirty="0"/>
              <a:t>, </a:t>
            </a:r>
            <a:r>
              <a:rPr lang="es-ES" sz="1600" dirty="0" err="1"/>
              <a:t>smartphones</a:t>
            </a:r>
            <a:r>
              <a:rPr lang="es-ES" sz="1600" dirty="0"/>
              <a:t>, </a:t>
            </a:r>
            <a:r>
              <a:rPr lang="es-ES" sz="1600" dirty="0" err="1"/>
              <a:t>PCs</a:t>
            </a:r>
            <a:r>
              <a:rPr lang="es-ES" sz="1600" dirty="0"/>
              <a:t>, Mac, etc.) </a:t>
            </a:r>
          </a:p>
          <a:p>
            <a:pPr>
              <a:lnSpc>
                <a:spcPct val="150000"/>
              </a:lnSpc>
            </a:pPr>
            <a:r>
              <a:rPr lang="es-ES" sz="1600" dirty="0"/>
              <a:t>Al final del Check-up se podrá enviar un </a:t>
            </a:r>
            <a:r>
              <a:rPr lang="es-ES" sz="1600" dirty="0" err="1"/>
              <a:t>pdf</a:t>
            </a:r>
            <a:r>
              <a:rPr lang="es-ES" sz="1600" dirty="0"/>
              <a:t> por email del resumen del diagnóstico del </a:t>
            </a:r>
            <a:r>
              <a:rPr lang="es-ES" sz="1600" dirty="0" err="1"/>
              <a:t>check</a:t>
            </a:r>
            <a:r>
              <a:rPr lang="es-ES" sz="1600" dirty="0"/>
              <a:t>-up financiero, la calificación del Check-up y los referidos con sus datos personales</a:t>
            </a:r>
          </a:p>
          <a:p>
            <a:pPr>
              <a:lnSpc>
                <a:spcPct val="150000"/>
              </a:lnSpc>
            </a:pPr>
            <a:r>
              <a:rPr lang="es-ES" sz="1600" dirty="0"/>
              <a:t>Se inicia desde la web-page de &lt;http://</a:t>
            </a:r>
            <a:r>
              <a:rPr lang="es-ES" sz="1600" dirty="0" err="1"/>
              <a:t>inverva.mx</a:t>
            </a:r>
            <a:r>
              <a:rPr lang="es-ES" sz="1600" dirty="0"/>
              <a:t>/</a:t>
            </a:r>
            <a:r>
              <a:rPr lang="es-ES" sz="1600" dirty="0" err="1"/>
              <a:t>unete</a:t>
            </a:r>
            <a:r>
              <a:rPr lang="es-ES" sz="1600" dirty="0"/>
              <a:t>-a-</a:t>
            </a:r>
            <a:r>
              <a:rPr lang="es-ES" sz="1600" dirty="0" err="1"/>
              <a:t>inverva</a:t>
            </a:r>
            <a:r>
              <a:rPr lang="es-ES" sz="1600" dirty="0"/>
              <a:t>/&gt; en un botón que diga “Soy Agente - Nuevo </a:t>
            </a:r>
            <a:r>
              <a:rPr lang="es-ES" sz="1600" dirty="0" err="1"/>
              <a:t>Checkup</a:t>
            </a:r>
            <a:r>
              <a:rPr lang="es-ES" sz="1600" dirty="0"/>
              <a:t> Financiero”</a:t>
            </a:r>
          </a:p>
        </p:txBody>
      </p:sp>
    </p:spTree>
    <p:extLst>
      <p:ext uri="{BB962C8B-B14F-4D97-AF65-F5344CB8AC3E}">
        <p14:creationId xmlns:p14="http://schemas.microsoft.com/office/powerpoint/2010/main" val="880657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75819"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graphicFrame>
        <p:nvGraphicFramePr>
          <p:cNvPr id="16" name="Tabla 15"/>
          <p:cNvGraphicFramePr>
            <a:graphicFrameLocks noGrp="1"/>
          </p:cNvGraphicFramePr>
          <p:nvPr>
            <p:extLst>
              <p:ext uri="{D42A27DB-BD31-4B8C-83A1-F6EECF244321}">
                <p14:modId xmlns:p14="http://schemas.microsoft.com/office/powerpoint/2010/main" val="739540471"/>
              </p:ext>
            </p:extLst>
          </p:nvPr>
        </p:nvGraphicFramePr>
        <p:xfrm>
          <a:off x="1663680" y="1918394"/>
          <a:ext cx="7170660" cy="1828800"/>
        </p:xfrm>
        <a:graphic>
          <a:graphicData uri="http://schemas.openxmlformats.org/drawingml/2006/table">
            <a:tbl>
              <a:tblPr firstRow="1" lastRow="1" bandRow="1">
                <a:tableStyleId>{5C22544A-7EE6-4342-B048-85BDC9FD1C3A}</a:tableStyleId>
              </a:tblPr>
              <a:tblGrid>
                <a:gridCol w="1434132">
                  <a:extLst>
                    <a:ext uri="{9D8B030D-6E8A-4147-A177-3AD203B41FA5}">
                      <a16:colId xmlns:a16="http://schemas.microsoft.com/office/drawing/2014/main" val="20000"/>
                    </a:ext>
                  </a:extLst>
                </a:gridCol>
                <a:gridCol w="789713">
                  <a:extLst>
                    <a:ext uri="{9D8B030D-6E8A-4147-A177-3AD203B41FA5}">
                      <a16:colId xmlns:a16="http://schemas.microsoft.com/office/drawing/2014/main" val="20001"/>
                    </a:ext>
                  </a:extLst>
                </a:gridCol>
                <a:gridCol w="1289424">
                  <a:extLst>
                    <a:ext uri="{9D8B030D-6E8A-4147-A177-3AD203B41FA5}">
                      <a16:colId xmlns:a16="http://schemas.microsoft.com/office/drawing/2014/main" val="20002"/>
                    </a:ext>
                  </a:extLst>
                </a:gridCol>
                <a:gridCol w="322355">
                  <a:extLst>
                    <a:ext uri="{9D8B030D-6E8A-4147-A177-3AD203B41FA5}">
                      <a16:colId xmlns:a16="http://schemas.microsoft.com/office/drawing/2014/main" val="20003"/>
                    </a:ext>
                  </a:extLst>
                </a:gridCol>
                <a:gridCol w="1667518">
                  <a:extLst>
                    <a:ext uri="{9D8B030D-6E8A-4147-A177-3AD203B41FA5}">
                      <a16:colId xmlns:a16="http://schemas.microsoft.com/office/drawing/2014/main" val="20004"/>
                    </a:ext>
                  </a:extLst>
                </a:gridCol>
                <a:gridCol w="1667518">
                  <a:extLst>
                    <a:ext uri="{9D8B030D-6E8A-4147-A177-3AD203B41FA5}">
                      <a16:colId xmlns:a16="http://schemas.microsoft.com/office/drawing/2014/main" val="20005"/>
                    </a:ext>
                  </a:extLst>
                </a:gridCol>
              </a:tblGrid>
              <a:tr h="256365">
                <a:tc>
                  <a:txBody>
                    <a:bodyPr/>
                    <a:lstStyle/>
                    <a:p>
                      <a:pPr algn="ctr"/>
                      <a:r>
                        <a:rPr lang="es-ES" sz="1100" dirty="0"/>
                        <a:t>Hijos</a:t>
                      </a:r>
                    </a:p>
                  </a:txBody>
                  <a:tcPr/>
                </a:tc>
                <a:tc>
                  <a:txBody>
                    <a:bodyPr/>
                    <a:lstStyle/>
                    <a:p>
                      <a:pPr algn="ctr"/>
                      <a:r>
                        <a:rPr lang="es-ES" sz="1100" dirty="0"/>
                        <a:t>Edad</a:t>
                      </a:r>
                    </a:p>
                  </a:txBody>
                  <a:tcPr/>
                </a:tc>
                <a:tc gridSpan="2">
                  <a:txBody>
                    <a:bodyPr/>
                    <a:lstStyle/>
                    <a:p>
                      <a:pPr algn="ctr"/>
                      <a:r>
                        <a:rPr lang="es-ES" sz="1100" dirty="0"/>
                        <a:t>Universidad deseada</a:t>
                      </a:r>
                    </a:p>
                  </a:txBody>
                  <a:tcPr/>
                </a:tc>
                <a:tc hMerge="1">
                  <a:txBody>
                    <a:bodyPr/>
                    <a:lstStyle/>
                    <a:p>
                      <a:pPr algn="ctr"/>
                      <a:endParaRPr lang="es-ES" sz="1400" dirty="0"/>
                    </a:p>
                  </a:txBody>
                  <a:tcPr/>
                </a:tc>
                <a:tc>
                  <a:txBody>
                    <a:bodyPr/>
                    <a:lstStyle/>
                    <a:p>
                      <a:pPr algn="ctr"/>
                      <a:r>
                        <a:rPr lang="es-ES" sz="1100" dirty="0"/>
                        <a:t>Años faltantes para 18 años</a:t>
                      </a:r>
                    </a:p>
                  </a:txBody>
                  <a:tcPr/>
                </a:tc>
                <a:tc>
                  <a:txBody>
                    <a:bodyPr/>
                    <a:lstStyle/>
                    <a:p>
                      <a:pPr algn="ctr"/>
                      <a:r>
                        <a:rPr lang="es-ES" sz="1100" dirty="0"/>
                        <a:t>Costo estimado a los</a:t>
                      </a:r>
                      <a:r>
                        <a:rPr lang="es-ES" sz="1100" baseline="0" dirty="0"/>
                        <a:t> 18 años</a:t>
                      </a:r>
                      <a:endParaRPr lang="es-ES" sz="1100" dirty="0"/>
                    </a:p>
                  </a:txBody>
                  <a:tcPr/>
                </a:tc>
                <a:extLst>
                  <a:ext uri="{0D108BD9-81ED-4DB2-BD59-A6C34878D82A}">
                    <a16:rowId xmlns:a16="http://schemas.microsoft.com/office/drawing/2014/main" val="10000"/>
                  </a:ext>
                </a:extLst>
              </a:tr>
              <a:tr h="222793">
                <a:tc>
                  <a:txBody>
                    <a:bodyPr/>
                    <a:lstStyle/>
                    <a:p>
                      <a:r>
                        <a:rPr lang="es-ES" sz="1100" dirty="0"/>
                        <a:t>Juan Pablo</a:t>
                      </a:r>
                    </a:p>
                  </a:txBody>
                  <a:tcPr/>
                </a:tc>
                <a:tc>
                  <a:txBody>
                    <a:bodyPr/>
                    <a:lstStyle/>
                    <a:p>
                      <a:pPr algn="ctr"/>
                      <a:r>
                        <a:rPr lang="es-ES" sz="1100" dirty="0"/>
                        <a:t>2</a:t>
                      </a:r>
                    </a:p>
                  </a:txBody>
                  <a:tcPr/>
                </a:tc>
                <a:tc>
                  <a:txBody>
                    <a:bodyPr/>
                    <a:lstStyle/>
                    <a:p>
                      <a:pPr algn="ctr"/>
                      <a:r>
                        <a:rPr lang="es-ES" sz="1100" dirty="0"/>
                        <a:t>TEC</a:t>
                      </a:r>
                    </a:p>
                  </a:txBody>
                  <a:tcPr/>
                </a:tc>
                <a:tc>
                  <a:txBody>
                    <a:bodyPr/>
                    <a:lstStyle/>
                    <a:p>
                      <a:pPr algn="ctr"/>
                      <a:endParaRPr lang="es-ES" sz="1100" dirty="0"/>
                    </a:p>
                  </a:txBody>
                  <a:tcPr/>
                </a:tc>
                <a:tc>
                  <a:txBody>
                    <a:bodyPr/>
                    <a:lstStyle/>
                    <a:p>
                      <a:pPr algn="ctr"/>
                      <a:r>
                        <a:rPr lang="es-ES" sz="1100" dirty="0"/>
                        <a:t>16</a:t>
                      </a:r>
                    </a:p>
                  </a:txBody>
                  <a:tcPr/>
                </a:tc>
                <a:tc>
                  <a:txBody>
                    <a:bodyPr/>
                    <a:lstStyle/>
                    <a:p>
                      <a:pPr algn="ctr"/>
                      <a:r>
                        <a:rPr lang="es-ES" sz="1100" dirty="0"/>
                        <a:t>1,543,345</a:t>
                      </a:r>
                    </a:p>
                  </a:txBody>
                  <a:tcPr/>
                </a:tc>
                <a:extLst>
                  <a:ext uri="{0D108BD9-81ED-4DB2-BD59-A6C34878D82A}">
                    <a16:rowId xmlns:a16="http://schemas.microsoft.com/office/drawing/2014/main" val="10001"/>
                  </a:ext>
                </a:extLst>
              </a:tr>
              <a:tr h="222793">
                <a:tc>
                  <a:txBody>
                    <a:bodyPr/>
                    <a:lstStyle/>
                    <a:p>
                      <a:r>
                        <a:rPr lang="es-ES" sz="1100" dirty="0"/>
                        <a:t>Andrea</a:t>
                      </a:r>
                    </a:p>
                  </a:txBody>
                  <a:tcPr/>
                </a:tc>
                <a:tc>
                  <a:txBody>
                    <a:bodyPr/>
                    <a:lstStyle/>
                    <a:p>
                      <a:pPr algn="ctr"/>
                      <a:r>
                        <a:rPr lang="es-ES" sz="1100" dirty="0"/>
                        <a:t>4</a:t>
                      </a:r>
                    </a:p>
                  </a:txBody>
                  <a:tcPr/>
                </a:tc>
                <a:tc>
                  <a:txBody>
                    <a:bodyPr/>
                    <a:lstStyle/>
                    <a:p>
                      <a:pPr algn="ctr"/>
                      <a:r>
                        <a:rPr lang="es-ES" sz="1100" dirty="0"/>
                        <a:t>Ibero</a:t>
                      </a:r>
                    </a:p>
                  </a:txBody>
                  <a:tcPr/>
                </a:tc>
                <a:tc>
                  <a:txBody>
                    <a:bodyPr/>
                    <a:lstStyle/>
                    <a:p>
                      <a:pPr algn="ctr"/>
                      <a:endParaRPr lang="es-ES" sz="1100" dirty="0"/>
                    </a:p>
                  </a:txBody>
                  <a:tcPr/>
                </a:tc>
                <a:tc>
                  <a:txBody>
                    <a:bodyPr/>
                    <a:lstStyle/>
                    <a:p>
                      <a:pPr algn="ctr"/>
                      <a:r>
                        <a:rPr lang="es-ES" sz="1100" dirty="0"/>
                        <a:t>14</a:t>
                      </a:r>
                    </a:p>
                  </a:txBody>
                  <a:tcPr/>
                </a:tc>
                <a:tc>
                  <a:txBody>
                    <a:bodyPr/>
                    <a:lstStyle/>
                    <a:p>
                      <a:pPr algn="ctr"/>
                      <a:r>
                        <a:rPr lang="es-ES" sz="1100" dirty="0"/>
                        <a:t>1,323,454</a:t>
                      </a:r>
                    </a:p>
                  </a:txBody>
                  <a:tcPr/>
                </a:tc>
                <a:extLst>
                  <a:ext uri="{0D108BD9-81ED-4DB2-BD59-A6C34878D82A}">
                    <a16:rowId xmlns:a16="http://schemas.microsoft.com/office/drawing/2014/main" val="10002"/>
                  </a:ext>
                </a:extLst>
              </a:tr>
              <a:tr h="222793">
                <a:tc>
                  <a:txBody>
                    <a:bodyPr/>
                    <a:lstStyle/>
                    <a:p>
                      <a:r>
                        <a:rPr lang="es-ES" sz="1100" dirty="0"/>
                        <a:t>Ana</a:t>
                      </a:r>
                    </a:p>
                  </a:txBody>
                  <a:tcPr/>
                </a:tc>
                <a:tc>
                  <a:txBody>
                    <a:bodyPr/>
                    <a:lstStyle/>
                    <a:p>
                      <a:pPr algn="ctr"/>
                      <a:r>
                        <a:rPr lang="es-ES" sz="1100" dirty="0"/>
                        <a:t>5</a:t>
                      </a:r>
                    </a:p>
                  </a:txBody>
                  <a:tcPr/>
                </a:tc>
                <a:tc>
                  <a:txBody>
                    <a:bodyPr/>
                    <a:lstStyle/>
                    <a:p>
                      <a:pPr algn="ctr"/>
                      <a:r>
                        <a:rPr lang="es-ES" sz="1100" dirty="0" err="1"/>
                        <a:t>Anahuac</a:t>
                      </a:r>
                      <a:endParaRPr lang="es-ES" sz="1100" dirty="0"/>
                    </a:p>
                  </a:txBody>
                  <a:tcPr/>
                </a:tc>
                <a:tc>
                  <a:txBody>
                    <a:bodyPr/>
                    <a:lstStyle/>
                    <a:p>
                      <a:pPr algn="ctr"/>
                      <a:endParaRPr lang="es-ES" sz="1100" dirty="0"/>
                    </a:p>
                  </a:txBody>
                  <a:tcPr/>
                </a:tc>
                <a:tc>
                  <a:txBody>
                    <a:bodyPr/>
                    <a:lstStyle/>
                    <a:p>
                      <a:pPr algn="ctr"/>
                      <a:r>
                        <a:rPr lang="es-ES" sz="1100" dirty="0"/>
                        <a:t>13</a:t>
                      </a:r>
                    </a:p>
                  </a:txBody>
                  <a:tcPr/>
                </a:tc>
                <a:tc>
                  <a:txBody>
                    <a:bodyPr/>
                    <a:lstStyle/>
                    <a:p>
                      <a:pPr algn="ctr"/>
                      <a:r>
                        <a:rPr lang="es-ES" sz="1100" dirty="0"/>
                        <a:t>832,345</a:t>
                      </a:r>
                    </a:p>
                  </a:txBody>
                  <a:tcPr/>
                </a:tc>
                <a:extLst>
                  <a:ext uri="{0D108BD9-81ED-4DB2-BD59-A6C34878D82A}">
                    <a16:rowId xmlns:a16="http://schemas.microsoft.com/office/drawing/2014/main" val="10003"/>
                  </a:ext>
                </a:extLst>
              </a:tr>
              <a:tr h="222793">
                <a:tc>
                  <a:txBody>
                    <a:bodyPr/>
                    <a:lstStyle/>
                    <a:p>
                      <a:pPr algn="ctr"/>
                      <a:r>
                        <a:rPr lang="es-ES" sz="1800" dirty="0"/>
                        <a:t>+</a:t>
                      </a:r>
                    </a:p>
                  </a:txBody>
                  <a:tcPr anchor="ctr"/>
                </a:tc>
                <a:tc>
                  <a:txBody>
                    <a:bodyPr/>
                    <a:lstStyle/>
                    <a:p>
                      <a:pPr algn="ctr"/>
                      <a:endParaRPr lang="es-ES" sz="1100" dirty="0"/>
                    </a:p>
                  </a:txBody>
                  <a:tcPr/>
                </a:tc>
                <a:tc>
                  <a:txBody>
                    <a:bodyPr/>
                    <a:lstStyle/>
                    <a:p>
                      <a:pPr algn="ctr"/>
                      <a:endParaRPr lang="es-ES" sz="1100" dirty="0"/>
                    </a:p>
                  </a:txBody>
                  <a:tcPr/>
                </a:tc>
                <a:tc>
                  <a:txBody>
                    <a:bodyPr/>
                    <a:lstStyle/>
                    <a:p>
                      <a:pPr algn="ctr"/>
                      <a:endParaRPr lang="es-ES" sz="1100" dirty="0"/>
                    </a:p>
                  </a:txBody>
                  <a:tcPr/>
                </a:tc>
                <a:tc>
                  <a:txBody>
                    <a:bodyPr/>
                    <a:lstStyle/>
                    <a:p>
                      <a:pPr algn="ctr"/>
                      <a:endParaRPr lang="es-ES" sz="1100" dirty="0"/>
                    </a:p>
                  </a:txBody>
                  <a:tcPr/>
                </a:tc>
                <a:tc>
                  <a:txBody>
                    <a:bodyPr/>
                    <a:lstStyle/>
                    <a:p>
                      <a:pPr algn="ctr"/>
                      <a:endParaRPr lang="es-ES" sz="1100" dirty="0"/>
                    </a:p>
                  </a:txBody>
                  <a:tcPr/>
                </a:tc>
                <a:extLst>
                  <a:ext uri="{0D108BD9-81ED-4DB2-BD59-A6C34878D82A}">
                    <a16:rowId xmlns:a16="http://schemas.microsoft.com/office/drawing/2014/main" val="10004"/>
                  </a:ext>
                </a:extLst>
              </a:tr>
              <a:tr h="222793">
                <a:tc>
                  <a:txBody>
                    <a:bodyPr/>
                    <a:lstStyle/>
                    <a:p>
                      <a:r>
                        <a:rPr lang="es-ES" sz="1100" dirty="0"/>
                        <a:t>Total</a:t>
                      </a:r>
                    </a:p>
                  </a:txBody>
                  <a:tcPr/>
                </a:tc>
                <a:tc>
                  <a:txBody>
                    <a:bodyPr/>
                    <a:lstStyle/>
                    <a:p>
                      <a:pPr algn="ctr"/>
                      <a:endParaRPr lang="es-ES" sz="1100" dirty="0"/>
                    </a:p>
                  </a:txBody>
                  <a:tcPr/>
                </a:tc>
                <a:tc>
                  <a:txBody>
                    <a:bodyPr/>
                    <a:lstStyle/>
                    <a:p>
                      <a:pPr algn="ctr"/>
                      <a:endParaRPr lang="es-ES" sz="1100" dirty="0"/>
                    </a:p>
                  </a:txBody>
                  <a:tcPr/>
                </a:tc>
                <a:tc>
                  <a:txBody>
                    <a:bodyPr/>
                    <a:lstStyle/>
                    <a:p>
                      <a:pPr algn="ctr"/>
                      <a:endParaRPr lang="es-ES" sz="1100" dirty="0"/>
                    </a:p>
                  </a:txBody>
                  <a:tcPr/>
                </a:tc>
                <a:tc>
                  <a:txBody>
                    <a:bodyPr/>
                    <a:lstStyle/>
                    <a:p>
                      <a:pPr algn="ctr"/>
                      <a:endParaRPr lang="es-ES" sz="1100" dirty="0"/>
                    </a:p>
                  </a:txBody>
                  <a:tcPr/>
                </a:tc>
                <a:tc>
                  <a:txBody>
                    <a:bodyPr/>
                    <a:lstStyle/>
                    <a:p>
                      <a:pPr algn="ctr"/>
                      <a:r>
                        <a:rPr lang="es-ES" sz="1100" dirty="0"/>
                        <a:t>3,699,144</a:t>
                      </a:r>
                    </a:p>
                  </a:txBody>
                  <a:tcPr/>
                </a:tc>
                <a:extLst>
                  <a:ext uri="{0D108BD9-81ED-4DB2-BD59-A6C34878D82A}">
                    <a16:rowId xmlns:a16="http://schemas.microsoft.com/office/drawing/2014/main" val="10005"/>
                  </a:ext>
                </a:extLst>
              </a:tr>
            </a:tbl>
          </a:graphicData>
        </a:graphic>
      </p:graphicFrame>
      <p:sp>
        <p:nvSpPr>
          <p:cNvPr id="24" name="Triángulo isósceles 23"/>
          <p:cNvSpPr/>
          <p:nvPr/>
        </p:nvSpPr>
        <p:spPr>
          <a:xfrm rot="10800000">
            <a:off x="5213252" y="2385958"/>
            <a:ext cx="179920" cy="142261"/>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7" name="Proceso alternativo 26"/>
          <p:cNvSpPr/>
          <p:nvPr/>
        </p:nvSpPr>
        <p:spPr>
          <a:xfrm>
            <a:off x="4566705" y="3851732"/>
            <a:ext cx="4267635" cy="452359"/>
          </a:xfrm>
          <a:prstGeom prst="flowChartAlternate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ES" sz="1200" dirty="0"/>
              <a:t>Costo de la Universidad en el futuro es de: $3,699,144 </a:t>
            </a:r>
          </a:p>
        </p:txBody>
      </p:sp>
      <p:sp>
        <p:nvSpPr>
          <p:cNvPr id="28" name="CuadroTexto 27"/>
          <p:cNvSpPr txBox="1"/>
          <p:nvPr/>
        </p:nvSpPr>
        <p:spPr>
          <a:xfrm>
            <a:off x="1663680" y="4438793"/>
            <a:ext cx="7170659" cy="88941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es-ES" sz="1200" dirty="0"/>
              <a:t>¿Qué estrategia tienes para cubrir este costo en el futuro?</a:t>
            </a:r>
          </a:p>
          <a:p>
            <a:pPr>
              <a:lnSpc>
                <a:spcPct val="150000"/>
              </a:lnSpc>
            </a:pPr>
            <a:r>
              <a:rPr lang="es-ES" sz="1200" dirty="0"/>
              <a:t>_______________________________________________________________________________________</a:t>
            </a:r>
          </a:p>
          <a:p>
            <a:pPr>
              <a:lnSpc>
                <a:spcPct val="150000"/>
              </a:lnSpc>
            </a:pPr>
            <a:r>
              <a:rPr lang="es-ES" sz="1200" dirty="0"/>
              <a:t>_______________________________________________________________________________________</a:t>
            </a:r>
          </a:p>
        </p:txBody>
      </p:sp>
      <p:sp>
        <p:nvSpPr>
          <p:cNvPr id="29" name="Triángulo isósceles 28"/>
          <p:cNvSpPr/>
          <p:nvPr/>
        </p:nvSpPr>
        <p:spPr>
          <a:xfrm rot="10800000">
            <a:off x="5213252" y="2654638"/>
            <a:ext cx="179920" cy="142261"/>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0" name="Triángulo isósceles 29"/>
          <p:cNvSpPr/>
          <p:nvPr/>
        </p:nvSpPr>
        <p:spPr>
          <a:xfrm rot="10800000">
            <a:off x="5213252" y="2923318"/>
            <a:ext cx="179920" cy="142261"/>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1" name="Título 1"/>
          <p:cNvSpPr>
            <a:spLocks noGrp="1"/>
          </p:cNvSpPr>
          <p:nvPr>
            <p:ph type="title"/>
          </p:nvPr>
        </p:nvSpPr>
        <p:spPr>
          <a:xfrm>
            <a:off x="1663680" y="268932"/>
            <a:ext cx="5269238" cy="602717"/>
          </a:xfrm>
        </p:spPr>
        <p:txBody>
          <a:bodyPr/>
          <a:lstStyle/>
          <a:p>
            <a:r>
              <a:rPr lang="es-ES" sz="2400" dirty="0"/>
              <a:t>Universidad para tus hijos</a:t>
            </a:r>
          </a:p>
        </p:txBody>
      </p:sp>
      <p:sp>
        <p:nvSpPr>
          <p:cNvPr id="26" name="Proceso alternativo 25">
            <a:extLst>
              <a:ext uri="{FF2B5EF4-FFF2-40B4-BE49-F238E27FC236}">
                <a16:creationId xmlns:a16="http://schemas.microsoft.com/office/drawing/2014/main" id="{E67E50AC-FF53-BC4E-B3A5-58B020AAA80D}"/>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33" name="Proceso alternativo 32">
            <a:extLst>
              <a:ext uri="{FF2B5EF4-FFF2-40B4-BE49-F238E27FC236}">
                <a16:creationId xmlns:a16="http://schemas.microsoft.com/office/drawing/2014/main" id="{14EEF355-2570-8B48-83A4-4BA197B037DE}"/>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34" name="Proceso alternativo 33">
            <a:extLst>
              <a:ext uri="{FF2B5EF4-FFF2-40B4-BE49-F238E27FC236}">
                <a16:creationId xmlns:a16="http://schemas.microsoft.com/office/drawing/2014/main" id="{EF4CAB2A-288B-8E49-9A28-9A7EC1E92D73}"/>
              </a:ext>
            </a:extLst>
          </p:cNvPr>
          <p:cNvSpPr/>
          <p:nvPr/>
        </p:nvSpPr>
        <p:spPr>
          <a:xfrm>
            <a:off x="177549" y="3231384"/>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35" name="Proceso alternativo 34">
            <a:extLst>
              <a:ext uri="{FF2B5EF4-FFF2-40B4-BE49-F238E27FC236}">
                <a16:creationId xmlns:a16="http://schemas.microsoft.com/office/drawing/2014/main" id="{38A30971-FF1F-0742-8DD7-57C0D2306EC8}"/>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sp>
        <p:nvSpPr>
          <p:cNvPr id="36" name="Proceso alternativo 35">
            <a:extLst>
              <a:ext uri="{FF2B5EF4-FFF2-40B4-BE49-F238E27FC236}">
                <a16:creationId xmlns:a16="http://schemas.microsoft.com/office/drawing/2014/main" id="{B20F4E49-CE13-6740-91B0-56DD5DAB0FD5}"/>
              </a:ext>
            </a:extLst>
          </p:cNvPr>
          <p:cNvSpPr/>
          <p:nvPr/>
        </p:nvSpPr>
        <p:spPr>
          <a:xfrm>
            <a:off x="181582" y="1685195"/>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dirty="0"/>
              <a:t>Universidad de los hijos</a:t>
            </a:r>
          </a:p>
        </p:txBody>
      </p:sp>
      <p:pic>
        <p:nvPicPr>
          <p:cNvPr id="37" name="Imagen 36">
            <a:extLst>
              <a:ext uri="{FF2B5EF4-FFF2-40B4-BE49-F238E27FC236}">
                <a16:creationId xmlns:a16="http://schemas.microsoft.com/office/drawing/2014/main" id="{69993FB9-502F-E04D-A9C8-53E5C19F1CB0}"/>
              </a:ext>
            </a:extLst>
          </p:cNvPr>
          <p:cNvPicPr>
            <a:picLocks noChangeAspect="1"/>
          </p:cNvPicPr>
          <p:nvPr/>
        </p:nvPicPr>
        <p:blipFill>
          <a:blip r:embed="rId4" cstate="email">
            <a:alphaModFix amt="40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graphicFrame>
        <p:nvGraphicFramePr>
          <p:cNvPr id="39" name="Tabla 38">
            <a:extLst>
              <a:ext uri="{FF2B5EF4-FFF2-40B4-BE49-F238E27FC236}">
                <a16:creationId xmlns:a16="http://schemas.microsoft.com/office/drawing/2014/main" id="{C5A1CBF6-E35C-1D46-85A5-C132A95A3BA6}"/>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43769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roceso alternativo 21">
            <a:extLst>
              <a:ext uri="{FF2B5EF4-FFF2-40B4-BE49-F238E27FC236}">
                <a16:creationId xmlns:a16="http://schemas.microsoft.com/office/drawing/2014/main" id="{B8BB8D1A-FE1F-C444-ACAD-789D1F501D80}"/>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23" name="Proceso alternativo 22">
            <a:extLst>
              <a:ext uri="{FF2B5EF4-FFF2-40B4-BE49-F238E27FC236}">
                <a16:creationId xmlns:a16="http://schemas.microsoft.com/office/drawing/2014/main" id="{08E1BE1D-E212-214F-9B54-8FD191E9CC5B}"/>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24" name="Proceso alternativo 23">
            <a:extLst>
              <a:ext uri="{FF2B5EF4-FFF2-40B4-BE49-F238E27FC236}">
                <a16:creationId xmlns:a16="http://schemas.microsoft.com/office/drawing/2014/main" id="{0AC6B3EF-C557-574E-AF90-3D1FA599A006}"/>
              </a:ext>
            </a:extLst>
          </p:cNvPr>
          <p:cNvSpPr/>
          <p:nvPr/>
        </p:nvSpPr>
        <p:spPr>
          <a:xfrm>
            <a:off x="177549" y="3231384"/>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25" name="Proceso alternativo 24">
            <a:extLst>
              <a:ext uri="{FF2B5EF4-FFF2-40B4-BE49-F238E27FC236}">
                <a16:creationId xmlns:a16="http://schemas.microsoft.com/office/drawing/2014/main" id="{4C5F20D1-F593-C14F-B9F9-B6A144C02D2D}"/>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26" name="Proceso alternativo 25">
            <a:extLst>
              <a:ext uri="{FF2B5EF4-FFF2-40B4-BE49-F238E27FC236}">
                <a16:creationId xmlns:a16="http://schemas.microsoft.com/office/drawing/2014/main" id="{4ACE82E0-F2B7-C040-8A18-B1D291F640BD}"/>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pic>
        <p:nvPicPr>
          <p:cNvPr id="4" name="Imagen 3"/>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13" name="Imagen 12"/>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graphicFrame>
        <p:nvGraphicFramePr>
          <p:cNvPr id="27" name="Tabla 26">
            <a:extLst>
              <a:ext uri="{FF2B5EF4-FFF2-40B4-BE49-F238E27FC236}">
                <a16:creationId xmlns:a16="http://schemas.microsoft.com/office/drawing/2014/main" id="{96BE6900-2763-2548-BD73-6AC884C635E9}"/>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690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graphicFrame>
        <p:nvGraphicFramePr>
          <p:cNvPr id="16" name="Tabla 15"/>
          <p:cNvGraphicFramePr>
            <a:graphicFrameLocks noGrp="1"/>
          </p:cNvGraphicFramePr>
          <p:nvPr>
            <p:extLst>
              <p:ext uri="{D42A27DB-BD31-4B8C-83A1-F6EECF244321}">
                <p14:modId xmlns:p14="http://schemas.microsoft.com/office/powerpoint/2010/main" val="1003171142"/>
              </p:ext>
            </p:extLst>
          </p:nvPr>
        </p:nvGraphicFramePr>
        <p:xfrm>
          <a:off x="285092" y="1218665"/>
          <a:ext cx="8552758" cy="4757940"/>
        </p:xfrm>
        <a:graphic>
          <a:graphicData uri="http://schemas.openxmlformats.org/drawingml/2006/table">
            <a:tbl>
              <a:tblPr firstRow="1" bandRow="1">
                <a:tableStyleId>{5C22544A-7EE6-4342-B048-85BDC9FD1C3A}</a:tableStyleId>
              </a:tblPr>
              <a:tblGrid>
                <a:gridCol w="2384405">
                  <a:extLst>
                    <a:ext uri="{9D8B030D-6E8A-4147-A177-3AD203B41FA5}">
                      <a16:colId xmlns:a16="http://schemas.microsoft.com/office/drawing/2014/main" val="20000"/>
                    </a:ext>
                  </a:extLst>
                </a:gridCol>
                <a:gridCol w="1269955">
                  <a:extLst>
                    <a:ext uri="{9D8B030D-6E8A-4147-A177-3AD203B41FA5}">
                      <a16:colId xmlns:a16="http://schemas.microsoft.com/office/drawing/2014/main" val="20001"/>
                    </a:ext>
                  </a:extLst>
                </a:gridCol>
                <a:gridCol w="4898398">
                  <a:extLst>
                    <a:ext uri="{9D8B030D-6E8A-4147-A177-3AD203B41FA5}">
                      <a16:colId xmlns:a16="http://schemas.microsoft.com/office/drawing/2014/main" val="20002"/>
                    </a:ext>
                  </a:extLst>
                </a:gridCol>
              </a:tblGrid>
              <a:tr h="317196">
                <a:tc>
                  <a:txBody>
                    <a:bodyPr/>
                    <a:lstStyle/>
                    <a:p>
                      <a:pPr algn="ctr"/>
                      <a:r>
                        <a:rPr lang="es-ES" sz="1200" dirty="0"/>
                        <a:t>Universidad</a:t>
                      </a:r>
                    </a:p>
                  </a:txBody>
                  <a:tcPr/>
                </a:tc>
                <a:tc>
                  <a:txBody>
                    <a:bodyPr/>
                    <a:lstStyle/>
                    <a:p>
                      <a:pPr algn="ctr"/>
                      <a:r>
                        <a:rPr lang="es-ES" sz="1200" dirty="0"/>
                        <a:t>Costo</a:t>
                      </a:r>
                      <a:r>
                        <a:rPr lang="es-ES" sz="1200" baseline="0" dirty="0"/>
                        <a:t> en 2017</a:t>
                      </a:r>
                      <a:endParaRPr lang="es-ES" sz="1200" dirty="0"/>
                    </a:p>
                  </a:txBody>
                  <a:tcPr/>
                </a:tc>
                <a:tc>
                  <a:txBody>
                    <a:bodyPr/>
                    <a:lstStyle/>
                    <a:p>
                      <a:pPr algn="ctr"/>
                      <a:r>
                        <a:rPr lang="es-ES" sz="1200" dirty="0"/>
                        <a:t>Fórmula</a:t>
                      </a:r>
                    </a:p>
                  </a:txBody>
                  <a:tcPr/>
                </a:tc>
                <a:extLst>
                  <a:ext uri="{0D108BD9-81ED-4DB2-BD59-A6C34878D82A}">
                    <a16:rowId xmlns:a16="http://schemas.microsoft.com/office/drawing/2014/main" val="10000"/>
                  </a:ext>
                </a:extLst>
              </a:tr>
              <a:tr h="317196">
                <a:tc>
                  <a:txBody>
                    <a:bodyPr/>
                    <a:lstStyle/>
                    <a:p>
                      <a:r>
                        <a:rPr lang="es-ES" sz="1200" dirty="0"/>
                        <a:t>Ibero</a:t>
                      </a:r>
                      <a:endParaRPr lang="es-ES" sz="1200" baseline="0" dirty="0"/>
                    </a:p>
                  </a:txBody>
                  <a:tcPr/>
                </a:tc>
                <a:tc>
                  <a:txBody>
                    <a:bodyPr/>
                    <a:lstStyle/>
                    <a:p>
                      <a:pPr algn="ctr"/>
                      <a:r>
                        <a:rPr lang="es-ES" sz="1200" dirty="0"/>
                        <a:t>626,000</a:t>
                      </a:r>
                    </a:p>
                  </a:txBody>
                  <a:tcPr/>
                </a:tc>
                <a:tc rowSpan="14">
                  <a:txBody>
                    <a:bodyPr/>
                    <a:lstStyle/>
                    <a:p>
                      <a:pPr algn="ctr"/>
                      <a:r>
                        <a:rPr lang="es-ES" sz="2400" b="1" u="sng" dirty="0"/>
                        <a:t>VER</a:t>
                      </a:r>
                      <a:r>
                        <a:rPr lang="es-ES" sz="2400" b="1" u="sng" baseline="0" dirty="0"/>
                        <a:t> ARCHIVO DE EXCEL</a:t>
                      </a:r>
                      <a:endParaRPr lang="es-ES" sz="2400" b="1" u="sng" dirty="0"/>
                    </a:p>
                    <a:p>
                      <a:pPr algn="ctr"/>
                      <a:endParaRPr lang="es-ES" sz="1200" dirty="0"/>
                    </a:p>
                    <a:p>
                      <a:pPr algn="ctr"/>
                      <a:r>
                        <a:rPr lang="es-ES" sz="1200" dirty="0"/>
                        <a:t>Años faltantes= 18 – edad actual + 2016 – año actual</a:t>
                      </a:r>
                    </a:p>
                    <a:p>
                      <a:pPr algn="ctr"/>
                      <a:endParaRPr lang="es-ES" sz="1200" dirty="0"/>
                    </a:p>
                    <a:p>
                      <a:pPr algn="ctr"/>
                      <a:r>
                        <a:rPr lang="es-ES" sz="1200" dirty="0"/>
                        <a:t>Costo en</a:t>
                      </a:r>
                      <a:r>
                        <a:rPr lang="es-ES" sz="1200" baseline="0" dirty="0"/>
                        <a:t> futuro</a:t>
                      </a:r>
                      <a:r>
                        <a:rPr lang="es-ES" sz="1200" dirty="0"/>
                        <a:t> = Costo en 2016 * 1.06</a:t>
                      </a:r>
                      <a:r>
                        <a:rPr lang="es-ES" sz="1200" baseline="0" dirty="0"/>
                        <a:t> ^ (Años Faltantes)</a:t>
                      </a:r>
                      <a:endParaRPr lang="es-ES" sz="1200" dirty="0"/>
                    </a:p>
                  </a:txBody>
                  <a:tcPr anchor="ctr"/>
                </a:tc>
                <a:extLst>
                  <a:ext uri="{0D108BD9-81ED-4DB2-BD59-A6C34878D82A}">
                    <a16:rowId xmlns:a16="http://schemas.microsoft.com/office/drawing/2014/main" val="10001"/>
                  </a:ext>
                </a:extLst>
              </a:tr>
              <a:tr h="317196">
                <a:tc>
                  <a:txBody>
                    <a:bodyPr/>
                    <a:lstStyle/>
                    <a:p>
                      <a:r>
                        <a:rPr lang="es-ES" sz="1200" dirty="0"/>
                        <a:t>TEC</a:t>
                      </a:r>
                    </a:p>
                  </a:txBody>
                  <a:tcPr/>
                </a:tc>
                <a:tc>
                  <a:txBody>
                    <a:bodyPr/>
                    <a:lstStyle/>
                    <a:p>
                      <a:pPr algn="ctr"/>
                      <a:r>
                        <a:rPr lang="es-ES" sz="1200" dirty="0"/>
                        <a:t>824,000</a:t>
                      </a:r>
                    </a:p>
                  </a:txBody>
                  <a:tcPr/>
                </a:tc>
                <a:tc vMerge="1">
                  <a:txBody>
                    <a:bodyPr/>
                    <a:lstStyle/>
                    <a:p>
                      <a:pPr algn="ctr"/>
                      <a:endParaRPr lang="es-ES" sz="1600" dirty="0"/>
                    </a:p>
                  </a:txBody>
                  <a:tcPr/>
                </a:tc>
                <a:extLst>
                  <a:ext uri="{0D108BD9-81ED-4DB2-BD59-A6C34878D82A}">
                    <a16:rowId xmlns:a16="http://schemas.microsoft.com/office/drawing/2014/main" val="10002"/>
                  </a:ext>
                </a:extLst>
              </a:tr>
              <a:tr h="317196">
                <a:tc>
                  <a:txBody>
                    <a:bodyPr/>
                    <a:lstStyle/>
                    <a:p>
                      <a:r>
                        <a:rPr lang="es-ES" sz="1200" dirty="0"/>
                        <a:t>La Salle</a:t>
                      </a:r>
                    </a:p>
                  </a:txBody>
                  <a:tcPr/>
                </a:tc>
                <a:tc>
                  <a:txBody>
                    <a:bodyPr/>
                    <a:lstStyle/>
                    <a:p>
                      <a:pPr algn="ctr"/>
                      <a:r>
                        <a:rPr lang="es-ES" sz="1200" dirty="0"/>
                        <a:t>602,000</a:t>
                      </a:r>
                    </a:p>
                  </a:txBody>
                  <a:tcPr/>
                </a:tc>
                <a:tc vMerge="1">
                  <a:txBody>
                    <a:bodyPr/>
                    <a:lstStyle/>
                    <a:p>
                      <a:pPr algn="ctr"/>
                      <a:endParaRPr lang="es-ES" sz="1600" dirty="0"/>
                    </a:p>
                  </a:txBody>
                  <a:tcPr/>
                </a:tc>
                <a:extLst>
                  <a:ext uri="{0D108BD9-81ED-4DB2-BD59-A6C34878D82A}">
                    <a16:rowId xmlns:a16="http://schemas.microsoft.com/office/drawing/2014/main" val="10003"/>
                  </a:ext>
                </a:extLst>
              </a:tr>
              <a:tr h="317196">
                <a:tc>
                  <a:txBody>
                    <a:bodyPr/>
                    <a:lstStyle/>
                    <a:p>
                      <a:r>
                        <a:rPr lang="es-ES" sz="1200" dirty="0"/>
                        <a:t>Anáhuac</a:t>
                      </a:r>
                    </a:p>
                  </a:txBody>
                  <a:tcPr/>
                </a:tc>
                <a:tc>
                  <a:txBody>
                    <a:bodyPr/>
                    <a:lstStyle/>
                    <a:p>
                      <a:pPr algn="ctr"/>
                      <a:r>
                        <a:rPr lang="es-ES" sz="1200" dirty="0"/>
                        <a:t>579,000</a:t>
                      </a:r>
                    </a:p>
                  </a:txBody>
                  <a:tcPr/>
                </a:tc>
                <a:tc vMerge="1">
                  <a:txBody>
                    <a:bodyPr/>
                    <a:lstStyle/>
                    <a:p>
                      <a:pPr algn="ctr"/>
                      <a:endParaRPr lang="es-ES" sz="1600" dirty="0"/>
                    </a:p>
                  </a:txBody>
                  <a:tcPr/>
                </a:tc>
                <a:extLst>
                  <a:ext uri="{0D108BD9-81ED-4DB2-BD59-A6C34878D82A}">
                    <a16:rowId xmlns:a16="http://schemas.microsoft.com/office/drawing/2014/main" val="10004"/>
                  </a:ext>
                </a:extLst>
              </a:tr>
              <a:tr h="317196">
                <a:tc>
                  <a:txBody>
                    <a:bodyPr/>
                    <a:lstStyle/>
                    <a:p>
                      <a:r>
                        <a:rPr lang="es-ES" sz="1200" dirty="0"/>
                        <a:t>ITAM</a:t>
                      </a:r>
                    </a:p>
                  </a:txBody>
                  <a:tcPr/>
                </a:tc>
                <a:tc>
                  <a:txBody>
                    <a:bodyPr/>
                    <a:lstStyle/>
                    <a:p>
                      <a:pPr algn="ctr"/>
                      <a:r>
                        <a:rPr lang="es-ES" sz="1200" dirty="0"/>
                        <a:t>611,000</a:t>
                      </a:r>
                    </a:p>
                  </a:txBody>
                  <a:tcPr/>
                </a:tc>
                <a:tc vMerge="1">
                  <a:txBody>
                    <a:bodyPr/>
                    <a:lstStyle/>
                    <a:p>
                      <a:pPr algn="ctr"/>
                      <a:endParaRPr lang="es-ES" sz="1600" dirty="0"/>
                    </a:p>
                  </a:txBody>
                  <a:tcPr/>
                </a:tc>
                <a:extLst>
                  <a:ext uri="{0D108BD9-81ED-4DB2-BD59-A6C34878D82A}">
                    <a16:rowId xmlns:a16="http://schemas.microsoft.com/office/drawing/2014/main" val="10005"/>
                  </a:ext>
                </a:extLst>
              </a:tr>
              <a:tr h="317196">
                <a:tc>
                  <a:txBody>
                    <a:bodyPr/>
                    <a:lstStyle/>
                    <a:p>
                      <a:r>
                        <a:rPr lang="es-ES" sz="1200" dirty="0"/>
                        <a:t>UP - Universidad Panamericana</a:t>
                      </a:r>
                    </a:p>
                  </a:txBody>
                  <a:tcPr/>
                </a:tc>
                <a:tc>
                  <a:txBody>
                    <a:bodyPr/>
                    <a:lstStyle/>
                    <a:p>
                      <a:pPr algn="ctr"/>
                      <a:r>
                        <a:rPr lang="es-ES" sz="1200" dirty="0"/>
                        <a:t>791,000</a:t>
                      </a:r>
                    </a:p>
                  </a:txBody>
                  <a:tcPr/>
                </a:tc>
                <a:tc vMerge="1">
                  <a:txBody>
                    <a:bodyPr/>
                    <a:lstStyle/>
                    <a:p>
                      <a:pPr algn="ctr"/>
                      <a:endParaRPr lang="es-ES" sz="1600" dirty="0"/>
                    </a:p>
                  </a:txBody>
                  <a:tcPr/>
                </a:tc>
                <a:extLst>
                  <a:ext uri="{0D108BD9-81ED-4DB2-BD59-A6C34878D82A}">
                    <a16:rowId xmlns:a16="http://schemas.microsoft.com/office/drawing/2014/main" val="10006"/>
                  </a:ext>
                </a:extLst>
              </a:tr>
              <a:tr h="317196">
                <a:tc>
                  <a:txBody>
                    <a:bodyPr/>
                    <a:lstStyle/>
                    <a:p>
                      <a:r>
                        <a:rPr lang="es-ES" sz="1200" dirty="0"/>
                        <a:t>UVM – La del Valle de México</a:t>
                      </a:r>
                    </a:p>
                  </a:txBody>
                  <a:tcPr/>
                </a:tc>
                <a:tc>
                  <a:txBody>
                    <a:bodyPr/>
                    <a:lstStyle/>
                    <a:p>
                      <a:pPr algn="ctr"/>
                      <a:r>
                        <a:rPr lang="es-ES" sz="1200" dirty="0"/>
                        <a:t>392,000</a:t>
                      </a:r>
                    </a:p>
                  </a:txBody>
                  <a:tcPr/>
                </a:tc>
                <a:tc vMerge="1">
                  <a:txBody>
                    <a:bodyPr/>
                    <a:lstStyle/>
                    <a:p>
                      <a:pPr algn="ctr"/>
                      <a:endParaRPr lang="es-ES" sz="1600" dirty="0"/>
                    </a:p>
                  </a:txBody>
                  <a:tcPr/>
                </a:tc>
                <a:extLst>
                  <a:ext uri="{0D108BD9-81ED-4DB2-BD59-A6C34878D82A}">
                    <a16:rowId xmlns:a16="http://schemas.microsoft.com/office/drawing/2014/main" val="10007"/>
                  </a:ext>
                </a:extLst>
              </a:tr>
              <a:tr h="317196">
                <a:tc>
                  <a:txBody>
                    <a:bodyPr/>
                    <a:lstStyle/>
                    <a:p>
                      <a:r>
                        <a:rPr lang="es-ES" sz="1200" dirty="0"/>
                        <a:t>Columbia</a:t>
                      </a:r>
                      <a:r>
                        <a:rPr lang="es-ES" sz="1200" baseline="0" dirty="0"/>
                        <a:t> (USA)</a:t>
                      </a:r>
                      <a:endParaRPr lang="es-ES" sz="1200" dirty="0"/>
                    </a:p>
                  </a:txBody>
                  <a:tcPr/>
                </a:tc>
                <a:tc>
                  <a:txBody>
                    <a:bodyPr/>
                    <a:lstStyle/>
                    <a:p>
                      <a:pPr algn="ctr"/>
                      <a:r>
                        <a:rPr lang="es-ES" sz="1200" dirty="0"/>
                        <a:t>4,888,370</a:t>
                      </a:r>
                    </a:p>
                  </a:txBody>
                  <a:tcPr/>
                </a:tc>
                <a:tc vMerge="1">
                  <a:txBody>
                    <a:bodyPr/>
                    <a:lstStyle/>
                    <a:p>
                      <a:pPr algn="ctr"/>
                      <a:endParaRPr lang="es-ES" sz="1600" dirty="0"/>
                    </a:p>
                  </a:txBody>
                  <a:tcPr/>
                </a:tc>
                <a:extLst>
                  <a:ext uri="{0D108BD9-81ED-4DB2-BD59-A6C34878D82A}">
                    <a16:rowId xmlns:a16="http://schemas.microsoft.com/office/drawing/2014/main" val="10008"/>
                  </a:ext>
                </a:extLst>
              </a:tr>
              <a:tr h="317196">
                <a:tc>
                  <a:txBody>
                    <a:bodyPr/>
                    <a:lstStyle/>
                    <a:p>
                      <a:r>
                        <a:rPr lang="es-ES" sz="1200" dirty="0"/>
                        <a:t>MIT (USA)</a:t>
                      </a:r>
                    </a:p>
                  </a:txBody>
                  <a:tcPr/>
                </a:tc>
                <a:tc>
                  <a:txBody>
                    <a:bodyPr/>
                    <a:lstStyle/>
                    <a:p>
                      <a:pPr algn="ctr"/>
                      <a:r>
                        <a:rPr lang="es-ES" sz="1200" dirty="0"/>
                        <a:t>4,666.690</a:t>
                      </a:r>
                    </a:p>
                  </a:txBody>
                  <a:tcPr/>
                </a:tc>
                <a:tc vMerge="1">
                  <a:txBody>
                    <a:bodyPr/>
                    <a:lstStyle/>
                    <a:p>
                      <a:pPr algn="ctr"/>
                      <a:endParaRPr lang="es-ES" sz="1200" dirty="0"/>
                    </a:p>
                  </a:txBody>
                  <a:tcPr anchor="ctr"/>
                </a:tc>
                <a:extLst>
                  <a:ext uri="{0D108BD9-81ED-4DB2-BD59-A6C34878D82A}">
                    <a16:rowId xmlns:a16="http://schemas.microsoft.com/office/drawing/2014/main" val="10009"/>
                  </a:ext>
                </a:extLst>
              </a:tr>
              <a:tr h="317196">
                <a:tc>
                  <a:txBody>
                    <a:bodyPr/>
                    <a:lstStyle/>
                    <a:p>
                      <a:r>
                        <a:rPr lang="es-ES" sz="1200" dirty="0"/>
                        <a:t>Stanford (USA)</a:t>
                      </a:r>
                    </a:p>
                  </a:txBody>
                  <a:tcPr/>
                </a:tc>
                <a:tc>
                  <a:txBody>
                    <a:bodyPr/>
                    <a:lstStyle/>
                    <a:p>
                      <a:pPr algn="ctr"/>
                      <a:r>
                        <a:rPr lang="es-ES" sz="1200" dirty="0"/>
                        <a:t>4,650,390</a:t>
                      </a:r>
                    </a:p>
                  </a:txBody>
                  <a:tcPr/>
                </a:tc>
                <a:tc vMerge="1">
                  <a:txBody>
                    <a:bodyPr/>
                    <a:lstStyle/>
                    <a:p>
                      <a:pPr algn="ctr"/>
                      <a:endParaRPr lang="es-ES" sz="1200" dirty="0"/>
                    </a:p>
                  </a:txBody>
                  <a:tcPr anchor="ctr"/>
                </a:tc>
                <a:extLst>
                  <a:ext uri="{0D108BD9-81ED-4DB2-BD59-A6C34878D82A}">
                    <a16:rowId xmlns:a16="http://schemas.microsoft.com/office/drawing/2014/main" val="10010"/>
                  </a:ext>
                </a:extLst>
              </a:tr>
              <a:tr h="317196">
                <a:tc>
                  <a:txBody>
                    <a:bodyPr/>
                    <a:lstStyle/>
                    <a:p>
                      <a:r>
                        <a:rPr lang="es-ES" sz="1200" dirty="0"/>
                        <a:t>Yale (USA)</a:t>
                      </a:r>
                    </a:p>
                  </a:txBody>
                  <a:tcPr/>
                </a:tc>
                <a:tc>
                  <a:txBody>
                    <a:bodyPr/>
                    <a:lstStyle/>
                    <a:p>
                      <a:pPr algn="ctr"/>
                      <a:r>
                        <a:rPr lang="es-ES" sz="1200" dirty="0"/>
                        <a:t>4,541,180</a:t>
                      </a:r>
                    </a:p>
                  </a:txBody>
                  <a:tcPr/>
                </a:tc>
                <a:tc vMerge="1">
                  <a:txBody>
                    <a:bodyPr/>
                    <a:lstStyle/>
                    <a:p>
                      <a:pPr algn="ctr"/>
                      <a:endParaRPr lang="es-ES" sz="1200" dirty="0"/>
                    </a:p>
                  </a:txBody>
                  <a:tcPr anchor="ctr"/>
                </a:tc>
                <a:extLst>
                  <a:ext uri="{0D108BD9-81ED-4DB2-BD59-A6C34878D82A}">
                    <a16:rowId xmlns:a16="http://schemas.microsoft.com/office/drawing/2014/main" val="10011"/>
                  </a:ext>
                </a:extLst>
              </a:tr>
              <a:tr h="317196">
                <a:tc>
                  <a:txBody>
                    <a:bodyPr/>
                    <a:lstStyle/>
                    <a:p>
                      <a:r>
                        <a:rPr lang="es-ES" sz="1200" dirty="0"/>
                        <a:t>Harvard</a:t>
                      </a:r>
                      <a:r>
                        <a:rPr lang="es-ES" sz="1200" baseline="0" dirty="0"/>
                        <a:t> (USA)</a:t>
                      </a:r>
                      <a:endParaRPr lang="es-ES" sz="1200" dirty="0"/>
                    </a:p>
                  </a:txBody>
                  <a:tcPr/>
                </a:tc>
                <a:tc>
                  <a:txBody>
                    <a:bodyPr/>
                    <a:lstStyle/>
                    <a:p>
                      <a:pPr algn="ctr"/>
                      <a:r>
                        <a:rPr lang="es-ES" sz="1200" dirty="0"/>
                        <a:t>4,192,360</a:t>
                      </a:r>
                    </a:p>
                  </a:txBody>
                  <a:tcPr/>
                </a:tc>
                <a:tc vMerge="1">
                  <a:txBody>
                    <a:bodyPr/>
                    <a:lstStyle/>
                    <a:p>
                      <a:pPr algn="ctr"/>
                      <a:endParaRPr lang="es-ES" sz="1200" dirty="0"/>
                    </a:p>
                  </a:txBody>
                  <a:tcPr anchor="ctr"/>
                </a:tc>
                <a:extLst>
                  <a:ext uri="{0D108BD9-81ED-4DB2-BD59-A6C34878D82A}">
                    <a16:rowId xmlns:a16="http://schemas.microsoft.com/office/drawing/2014/main" val="10012"/>
                  </a:ext>
                </a:extLst>
              </a:tr>
              <a:tr h="317196">
                <a:tc>
                  <a:txBody>
                    <a:bodyPr/>
                    <a:lstStyle/>
                    <a:p>
                      <a:r>
                        <a:rPr lang="es-ES" sz="1200" dirty="0"/>
                        <a:t>Berkeley</a:t>
                      </a:r>
                      <a:r>
                        <a:rPr lang="es-ES" sz="1200" baseline="0" dirty="0"/>
                        <a:t> (USA)</a:t>
                      </a:r>
                      <a:endParaRPr lang="es-ES" sz="1200" dirty="0"/>
                    </a:p>
                  </a:txBody>
                  <a:tcPr/>
                </a:tc>
                <a:tc>
                  <a:txBody>
                    <a:bodyPr/>
                    <a:lstStyle/>
                    <a:p>
                      <a:pPr algn="ctr"/>
                      <a:r>
                        <a:rPr lang="es-ES" sz="1200" dirty="0"/>
                        <a:t>3,677,280</a:t>
                      </a:r>
                    </a:p>
                  </a:txBody>
                  <a:tcPr/>
                </a:tc>
                <a:tc vMerge="1">
                  <a:txBody>
                    <a:bodyPr/>
                    <a:lstStyle/>
                    <a:p>
                      <a:pPr algn="ctr"/>
                      <a:endParaRPr lang="es-ES" sz="1200" dirty="0"/>
                    </a:p>
                  </a:txBody>
                  <a:tcPr anchor="ctr"/>
                </a:tc>
                <a:extLst>
                  <a:ext uri="{0D108BD9-81ED-4DB2-BD59-A6C34878D82A}">
                    <a16:rowId xmlns:a16="http://schemas.microsoft.com/office/drawing/2014/main" val="10013"/>
                  </a:ext>
                </a:extLst>
              </a:tr>
              <a:tr h="317196">
                <a:tc>
                  <a:txBody>
                    <a:bodyPr/>
                    <a:lstStyle/>
                    <a:p>
                      <a:r>
                        <a:rPr lang="es-ES" sz="1200" dirty="0"/>
                        <a:t>UCLA (USA)</a:t>
                      </a:r>
                    </a:p>
                  </a:txBody>
                  <a:tcPr/>
                </a:tc>
                <a:tc>
                  <a:txBody>
                    <a:bodyPr/>
                    <a:lstStyle/>
                    <a:p>
                      <a:pPr algn="ctr"/>
                      <a:r>
                        <a:rPr lang="es-ES" sz="1200" dirty="0"/>
                        <a:t>2,740,030</a:t>
                      </a:r>
                    </a:p>
                  </a:txBody>
                  <a:tcPr/>
                </a:tc>
                <a:tc vMerge="1">
                  <a:txBody>
                    <a:bodyPr/>
                    <a:lstStyle/>
                    <a:p>
                      <a:pPr algn="ctr"/>
                      <a:endParaRPr lang="es-ES" sz="1200" dirty="0"/>
                    </a:p>
                  </a:txBody>
                  <a:tcPr anchor="ctr"/>
                </a:tc>
                <a:extLst>
                  <a:ext uri="{0D108BD9-81ED-4DB2-BD59-A6C34878D82A}">
                    <a16:rowId xmlns:a16="http://schemas.microsoft.com/office/drawing/2014/main" val="10014"/>
                  </a:ext>
                </a:extLst>
              </a:tr>
            </a:tbl>
          </a:graphicData>
        </a:graphic>
      </p:graphicFrame>
      <p:sp>
        <p:nvSpPr>
          <p:cNvPr id="31" name="Título 1"/>
          <p:cNvSpPr>
            <a:spLocks noGrp="1"/>
          </p:cNvSpPr>
          <p:nvPr>
            <p:ph type="title"/>
          </p:nvPr>
        </p:nvSpPr>
        <p:spPr>
          <a:xfrm>
            <a:off x="815721" y="268932"/>
            <a:ext cx="6298619" cy="602717"/>
          </a:xfrm>
        </p:spPr>
        <p:txBody>
          <a:bodyPr/>
          <a:lstStyle/>
          <a:p>
            <a:r>
              <a:rPr lang="es-ES" sz="2400" dirty="0"/>
              <a:t>(Anexo-Cálculo de universidad en el futuro)</a:t>
            </a:r>
          </a:p>
        </p:txBody>
      </p:sp>
    </p:spTree>
    <p:extLst>
      <p:ext uri="{BB962C8B-B14F-4D97-AF65-F5344CB8AC3E}">
        <p14:creationId xmlns:p14="http://schemas.microsoft.com/office/powerpoint/2010/main" val="844982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767746" y="990458"/>
            <a:ext cx="6926776" cy="432863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endParaRPr lang="es-ES" sz="1600" dirty="0"/>
          </a:p>
          <a:p>
            <a:endParaRPr lang="es-ES" sz="1600" dirty="0"/>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16" name="Proceso alternativo 15">
            <a:extLst>
              <a:ext uri="{FF2B5EF4-FFF2-40B4-BE49-F238E27FC236}">
                <a16:creationId xmlns:a16="http://schemas.microsoft.com/office/drawing/2014/main" id="{29F169C7-0A92-7D43-BC6A-7F798585D5CF}"/>
              </a:ext>
            </a:extLst>
          </p:cNvPr>
          <p:cNvSpPr/>
          <p:nvPr/>
        </p:nvSpPr>
        <p:spPr>
          <a:xfrm>
            <a:off x="177549" y="942072"/>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22" name="Proceso alternativo 21">
            <a:extLst>
              <a:ext uri="{FF2B5EF4-FFF2-40B4-BE49-F238E27FC236}">
                <a16:creationId xmlns:a16="http://schemas.microsoft.com/office/drawing/2014/main" id="{EC782668-060D-8D41-814E-88D3F1209E03}"/>
              </a:ext>
            </a:extLst>
          </p:cNvPr>
          <p:cNvSpPr/>
          <p:nvPr/>
        </p:nvSpPr>
        <p:spPr>
          <a:xfrm>
            <a:off x="177549" y="4003833"/>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26" name="Proceso alternativo 25">
            <a:extLst>
              <a:ext uri="{FF2B5EF4-FFF2-40B4-BE49-F238E27FC236}">
                <a16:creationId xmlns:a16="http://schemas.microsoft.com/office/drawing/2014/main" id="{BE7906B9-85DE-FC4E-9EAA-213F4B270407}"/>
              </a:ext>
            </a:extLst>
          </p:cNvPr>
          <p:cNvSpPr/>
          <p:nvPr/>
        </p:nvSpPr>
        <p:spPr>
          <a:xfrm>
            <a:off x="177549" y="324295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27" name="Proceso alternativo 26">
            <a:extLst>
              <a:ext uri="{FF2B5EF4-FFF2-40B4-BE49-F238E27FC236}">
                <a16:creationId xmlns:a16="http://schemas.microsoft.com/office/drawing/2014/main" id="{90326F2F-B4D7-6147-ACC4-7FA96E4F3C97}"/>
              </a:ext>
            </a:extLst>
          </p:cNvPr>
          <p:cNvSpPr/>
          <p:nvPr/>
        </p:nvSpPr>
        <p:spPr>
          <a:xfrm>
            <a:off x="176327" y="1697141"/>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29" name="Proceso alternativo 28">
            <a:extLst>
              <a:ext uri="{FF2B5EF4-FFF2-40B4-BE49-F238E27FC236}">
                <a16:creationId xmlns:a16="http://schemas.microsoft.com/office/drawing/2014/main" id="{30642DCD-9374-D641-877F-770A92790493}"/>
              </a:ext>
            </a:extLst>
          </p:cNvPr>
          <p:cNvSpPr/>
          <p:nvPr/>
        </p:nvSpPr>
        <p:spPr>
          <a:xfrm>
            <a:off x="176327" y="2468664"/>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dirty="0"/>
              <a:t>Atención médica (enfermedad o accidente)</a:t>
            </a:r>
          </a:p>
        </p:txBody>
      </p:sp>
      <p:pic>
        <p:nvPicPr>
          <p:cNvPr id="30" name="Imagen 29">
            <a:extLst>
              <a:ext uri="{FF2B5EF4-FFF2-40B4-BE49-F238E27FC236}">
                <a16:creationId xmlns:a16="http://schemas.microsoft.com/office/drawing/2014/main" id="{FB78EA10-396C-6A49-A539-36E5561915C3}"/>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31" name="Imagen 30">
            <a:extLst>
              <a:ext uri="{FF2B5EF4-FFF2-40B4-BE49-F238E27FC236}">
                <a16:creationId xmlns:a16="http://schemas.microsoft.com/office/drawing/2014/main" id="{6B1C9E9E-82E7-014A-91DD-CC7BF4F84DD3}"/>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graphicFrame>
        <p:nvGraphicFramePr>
          <p:cNvPr id="32" name="Tabla 31">
            <a:extLst>
              <a:ext uri="{FF2B5EF4-FFF2-40B4-BE49-F238E27FC236}">
                <a16:creationId xmlns:a16="http://schemas.microsoft.com/office/drawing/2014/main" id="{9240EC70-98E4-FA45-9325-F65DDA661644}"/>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
        <p:nvSpPr>
          <p:cNvPr id="17" name="Título 1">
            <a:extLst>
              <a:ext uri="{FF2B5EF4-FFF2-40B4-BE49-F238E27FC236}">
                <a16:creationId xmlns:a16="http://schemas.microsoft.com/office/drawing/2014/main" id="{4ED9825D-9EDB-F94D-B847-264F0480928F}"/>
              </a:ext>
            </a:extLst>
          </p:cNvPr>
          <p:cNvSpPr>
            <a:spLocks noGrp="1"/>
          </p:cNvSpPr>
          <p:nvPr>
            <p:ph type="title"/>
          </p:nvPr>
        </p:nvSpPr>
        <p:spPr>
          <a:xfrm>
            <a:off x="815721" y="268932"/>
            <a:ext cx="6298619" cy="602717"/>
          </a:xfrm>
        </p:spPr>
        <p:txBody>
          <a:bodyPr/>
          <a:lstStyle/>
          <a:p>
            <a:r>
              <a:rPr lang="es-ES" sz="2400" dirty="0"/>
              <a:t>Curva de ingresos y Egresos</a:t>
            </a:r>
          </a:p>
        </p:txBody>
      </p:sp>
      <p:sp>
        <p:nvSpPr>
          <p:cNvPr id="18" name="CuadroTexto 17">
            <a:extLst>
              <a:ext uri="{FF2B5EF4-FFF2-40B4-BE49-F238E27FC236}">
                <a16:creationId xmlns:a16="http://schemas.microsoft.com/office/drawing/2014/main" id="{A383140F-2B30-7948-87ED-D4FA3F2B46EF}"/>
              </a:ext>
            </a:extLst>
          </p:cNvPr>
          <p:cNvSpPr txBox="1"/>
          <p:nvPr/>
        </p:nvSpPr>
        <p:spPr>
          <a:xfrm>
            <a:off x="4037975" y="4290999"/>
            <a:ext cx="453970"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Edad </a:t>
            </a:r>
          </a:p>
          <a:p>
            <a:pPr algn="ctr"/>
            <a:r>
              <a:rPr lang="es-ES" sz="800" dirty="0">
                <a:solidFill>
                  <a:schemeClr val="tx1">
                    <a:lumMod val="65000"/>
                    <a:lumOff val="35000"/>
                  </a:schemeClr>
                </a:solidFill>
              </a:rPr>
              <a:t>Actual</a:t>
            </a:r>
          </a:p>
        </p:txBody>
      </p:sp>
      <p:cxnSp>
        <p:nvCxnSpPr>
          <p:cNvPr id="19" name="Conector angular 18">
            <a:extLst>
              <a:ext uri="{FF2B5EF4-FFF2-40B4-BE49-F238E27FC236}">
                <a16:creationId xmlns:a16="http://schemas.microsoft.com/office/drawing/2014/main" id="{6C16A166-3749-9F48-B071-7BADE8B20276}"/>
              </a:ext>
            </a:extLst>
          </p:cNvPr>
          <p:cNvCxnSpPr/>
          <p:nvPr/>
        </p:nvCxnSpPr>
        <p:spPr>
          <a:xfrm>
            <a:off x="2166592" y="1598867"/>
            <a:ext cx="5904656" cy="2448272"/>
          </a:xfrm>
          <a:prstGeom prst="bentConnector3">
            <a:avLst>
              <a:gd name="adj1" fmla="val -7"/>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8" name="Forma libre 27">
            <a:extLst>
              <a:ext uri="{FF2B5EF4-FFF2-40B4-BE49-F238E27FC236}">
                <a16:creationId xmlns:a16="http://schemas.microsoft.com/office/drawing/2014/main" id="{878D809E-0A60-2C4D-8394-C31440C9902E}"/>
              </a:ext>
            </a:extLst>
          </p:cNvPr>
          <p:cNvSpPr/>
          <p:nvPr/>
        </p:nvSpPr>
        <p:spPr>
          <a:xfrm rot="20845172">
            <a:off x="2073038" y="2047067"/>
            <a:ext cx="5263993" cy="1371248"/>
          </a:xfrm>
          <a:custGeom>
            <a:avLst/>
            <a:gdLst>
              <a:gd name="connsiteX0" fmla="*/ 0 w 4995333"/>
              <a:gd name="connsiteY0" fmla="*/ 780793 h 831593"/>
              <a:gd name="connsiteX1" fmla="*/ 1329267 w 4995333"/>
              <a:gd name="connsiteY1" fmla="*/ 611460 h 831593"/>
              <a:gd name="connsiteX2" fmla="*/ 2785533 w 4995333"/>
              <a:gd name="connsiteY2" fmla="*/ 1860 h 831593"/>
              <a:gd name="connsiteX3" fmla="*/ 4995333 w 4995333"/>
              <a:gd name="connsiteY3" fmla="*/ 831593 h 831593"/>
            </a:gdLst>
            <a:ahLst/>
            <a:cxnLst>
              <a:cxn ang="0">
                <a:pos x="connsiteX0" y="connsiteY0"/>
              </a:cxn>
              <a:cxn ang="0">
                <a:pos x="connsiteX1" y="connsiteY1"/>
              </a:cxn>
              <a:cxn ang="0">
                <a:pos x="connsiteX2" y="connsiteY2"/>
              </a:cxn>
              <a:cxn ang="0">
                <a:pos x="connsiteX3" y="connsiteY3"/>
              </a:cxn>
            </a:cxnLst>
            <a:rect l="l" t="t" r="r" b="b"/>
            <a:pathLst>
              <a:path w="4995333" h="831593">
                <a:moveTo>
                  <a:pt x="0" y="780793"/>
                </a:moveTo>
                <a:cubicBezTo>
                  <a:pt x="432506" y="761037"/>
                  <a:pt x="865012" y="741282"/>
                  <a:pt x="1329267" y="611460"/>
                </a:cubicBezTo>
                <a:cubicBezTo>
                  <a:pt x="1793523" y="481638"/>
                  <a:pt x="2174522" y="-34829"/>
                  <a:pt x="2785533" y="1860"/>
                </a:cubicBezTo>
                <a:cubicBezTo>
                  <a:pt x="3396544" y="38549"/>
                  <a:pt x="4995333" y="831593"/>
                  <a:pt x="4995333" y="831593"/>
                </a:cubicBezTo>
              </a:path>
            </a:pathLst>
          </a:custGeom>
          <a:ln>
            <a:solidFill>
              <a:schemeClr val="accent3">
                <a:lumMod val="75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33" name="CuadroTexto 32">
            <a:extLst>
              <a:ext uri="{FF2B5EF4-FFF2-40B4-BE49-F238E27FC236}">
                <a16:creationId xmlns:a16="http://schemas.microsoft.com/office/drawing/2014/main" id="{36EBBD1A-59CD-DB45-852D-629922E8BB7D}"/>
              </a:ext>
            </a:extLst>
          </p:cNvPr>
          <p:cNvSpPr txBox="1"/>
          <p:nvPr/>
        </p:nvSpPr>
        <p:spPr>
          <a:xfrm>
            <a:off x="2330109" y="3276537"/>
            <a:ext cx="556563" cy="338554"/>
          </a:xfrm>
          <a:prstGeom prst="rect">
            <a:avLst/>
          </a:prstGeom>
          <a:noFill/>
        </p:spPr>
        <p:txBody>
          <a:bodyPr wrap="none" rtlCol="0">
            <a:spAutoFit/>
          </a:bodyPr>
          <a:lstStyle/>
          <a:p>
            <a:r>
              <a:rPr lang="es-ES" sz="800" dirty="0">
                <a:solidFill>
                  <a:schemeClr val="tx1">
                    <a:lumMod val="65000"/>
                    <a:lumOff val="35000"/>
                  </a:schemeClr>
                </a:solidFill>
              </a:rPr>
              <a:t>Curva de </a:t>
            </a:r>
          </a:p>
          <a:p>
            <a:r>
              <a:rPr lang="es-ES" sz="800" dirty="0">
                <a:solidFill>
                  <a:schemeClr val="tx1">
                    <a:lumMod val="65000"/>
                    <a:lumOff val="35000"/>
                  </a:schemeClr>
                </a:solidFill>
              </a:rPr>
              <a:t>Ingresos</a:t>
            </a:r>
          </a:p>
        </p:txBody>
      </p:sp>
      <p:sp>
        <p:nvSpPr>
          <p:cNvPr id="35" name="CuadroTexto 34">
            <a:extLst>
              <a:ext uri="{FF2B5EF4-FFF2-40B4-BE49-F238E27FC236}">
                <a16:creationId xmlns:a16="http://schemas.microsoft.com/office/drawing/2014/main" id="{3D55411E-F636-B541-AF2A-D43A7BEBC227}"/>
              </a:ext>
            </a:extLst>
          </p:cNvPr>
          <p:cNvSpPr txBox="1"/>
          <p:nvPr/>
        </p:nvSpPr>
        <p:spPr>
          <a:xfrm>
            <a:off x="2022576" y="1280638"/>
            <a:ext cx="249663" cy="246221"/>
          </a:xfrm>
          <a:prstGeom prst="rect">
            <a:avLst/>
          </a:prstGeom>
          <a:solidFill>
            <a:srgbClr val="FFFFFF"/>
          </a:solidFill>
        </p:spPr>
        <p:txBody>
          <a:bodyPr wrap="none" rtlCol="0">
            <a:spAutoFit/>
          </a:bodyPr>
          <a:lstStyle/>
          <a:p>
            <a:r>
              <a:rPr lang="es-ES" sz="1000" dirty="0">
                <a:solidFill>
                  <a:schemeClr val="accent1">
                    <a:lumMod val="50000"/>
                  </a:schemeClr>
                </a:solidFill>
              </a:rPr>
              <a:t>$</a:t>
            </a:r>
          </a:p>
        </p:txBody>
      </p:sp>
      <p:sp>
        <p:nvSpPr>
          <p:cNvPr id="36" name="CuadroTexto 35">
            <a:extLst>
              <a:ext uri="{FF2B5EF4-FFF2-40B4-BE49-F238E27FC236}">
                <a16:creationId xmlns:a16="http://schemas.microsoft.com/office/drawing/2014/main" id="{BD2994F7-A9A7-B94C-A19E-72BC4AF8E599}"/>
              </a:ext>
            </a:extLst>
          </p:cNvPr>
          <p:cNvSpPr txBox="1"/>
          <p:nvPr/>
        </p:nvSpPr>
        <p:spPr>
          <a:xfrm>
            <a:off x="5628963" y="4284649"/>
            <a:ext cx="596337"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Edad de</a:t>
            </a:r>
          </a:p>
          <a:p>
            <a:pPr algn="ctr"/>
            <a:r>
              <a:rPr lang="es-ES" sz="800" dirty="0">
                <a:solidFill>
                  <a:schemeClr val="tx1">
                    <a:lumMod val="65000"/>
                    <a:lumOff val="35000"/>
                  </a:schemeClr>
                </a:solidFill>
              </a:rPr>
              <a:t>Jubilación</a:t>
            </a:r>
          </a:p>
        </p:txBody>
      </p:sp>
      <p:sp>
        <p:nvSpPr>
          <p:cNvPr id="37" name="Rectángulo 36">
            <a:extLst>
              <a:ext uri="{FF2B5EF4-FFF2-40B4-BE49-F238E27FC236}">
                <a16:creationId xmlns:a16="http://schemas.microsoft.com/office/drawing/2014/main" id="{41C3EC04-A668-244A-AF8E-8AD9E6252308}"/>
              </a:ext>
            </a:extLst>
          </p:cNvPr>
          <p:cNvSpPr/>
          <p:nvPr/>
        </p:nvSpPr>
        <p:spPr>
          <a:xfrm>
            <a:off x="5694984" y="4110961"/>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050" dirty="0">
                <a:solidFill>
                  <a:schemeClr val="tx1">
                    <a:lumMod val="65000"/>
                    <a:lumOff val="35000"/>
                  </a:schemeClr>
                </a:solidFill>
              </a:rPr>
              <a:t>65</a:t>
            </a:r>
          </a:p>
        </p:txBody>
      </p:sp>
      <p:sp>
        <p:nvSpPr>
          <p:cNvPr id="38" name="CuadroTexto 37">
            <a:extLst>
              <a:ext uri="{FF2B5EF4-FFF2-40B4-BE49-F238E27FC236}">
                <a16:creationId xmlns:a16="http://schemas.microsoft.com/office/drawing/2014/main" id="{7BCD9CCD-DD79-0941-AD27-20D2949206FE}"/>
              </a:ext>
            </a:extLst>
          </p:cNvPr>
          <p:cNvSpPr txBox="1"/>
          <p:nvPr/>
        </p:nvSpPr>
        <p:spPr>
          <a:xfrm>
            <a:off x="7527890" y="4284649"/>
            <a:ext cx="608310"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Esperanza </a:t>
            </a:r>
          </a:p>
          <a:p>
            <a:pPr algn="ctr"/>
            <a:r>
              <a:rPr lang="es-ES" sz="800" dirty="0">
                <a:solidFill>
                  <a:schemeClr val="tx1">
                    <a:lumMod val="65000"/>
                    <a:lumOff val="35000"/>
                  </a:schemeClr>
                </a:solidFill>
              </a:rPr>
              <a:t>de Vida</a:t>
            </a:r>
          </a:p>
        </p:txBody>
      </p:sp>
      <p:sp>
        <p:nvSpPr>
          <p:cNvPr id="39" name="Rectángulo 38">
            <a:extLst>
              <a:ext uri="{FF2B5EF4-FFF2-40B4-BE49-F238E27FC236}">
                <a16:creationId xmlns:a16="http://schemas.microsoft.com/office/drawing/2014/main" id="{95AF3A3C-5AE5-2746-B53C-AECFC270338F}"/>
              </a:ext>
            </a:extLst>
          </p:cNvPr>
          <p:cNvSpPr/>
          <p:nvPr/>
        </p:nvSpPr>
        <p:spPr>
          <a:xfrm>
            <a:off x="7618032" y="4112409"/>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pPr algn="ctr"/>
            <a:r>
              <a:rPr lang="es-ES" sz="1050" dirty="0">
                <a:solidFill>
                  <a:schemeClr val="tx1">
                    <a:lumMod val="65000"/>
                    <a:lumOff val="35000"/>
                  </a:schemeClr>
                </a:solidFill>
              </a:rPr>
              <a:t>85</a:t>
            </a:r>
          </a:p>
        </p:txBody>
      </p:sp>
      <p:sp>
        <p:nvSpPr>
          <p:cNvPr id="40" name="Rectángulo 39">
            <a:extLst>
              <a:ext uri="{FF2B5EF4-FFF2-40B4-BE49-F238E27FC236}">
                <a16:creationId xmlns:a16="http://schemas.microsoft.com/office/drawing/2014/main" id="{BB706106-EABD-EC4F-9B6F-49F0B3C9836D}"/>
              </a:ext>
            </a:extLst>
          </p:cNvPr>
          <p:cNvSpPr/>
          <p:nvPr/>
        </p:nvSpPr>
        <p:spPr>
          <a:xfrm>
            <a:off x="4038800" y="4119147"/>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050" dirty="0">
                <a:solidFill>
                  <a:schemeClr val="tx1">
                    <a:lumMod val="65000"/>
                    <a:lumOff val="35000"/>
                  </a:schemeClr>
                </a:solidFill>
              </a:rPr>
              <a:t>33</a:t>
            </a:r>
          </a:p>
        </p:txBody>
      </p:sp>
      <p:sp>
        <p:nvSpPr>
          <p:cNvPr id="41" name="Rectángulo 40">
            <a:extLst>
              <a:ext uri="{FF2B5EF4-FFF2-40B4-BE49-F238E27FC236}">
                <a16:creationId xmlns:a16="http://schemas.microsoft.com/office/drawing/2014/main" id="{A481F417-DD0E-074A-BC6E-B3CAB641B474}"/>
              </a:ext>
            </a:extLst>
          </p:cNvPr>
          <p:cNvSpPr/>
          <p:nvPr/>
        </p:nvSpPr>
        <p:spPr>
          <a:xfrm>
            <a:off x="2153892" y="4119147"/>
            <a:ext cx="1872208" cy="216024"/>
          </a:xfrm>
          <a:prstGeom prst="rect">
            <a:avLst/>
          </a:prstGeom>
          <a:pattFill prst="wdUpDiag">
            <a:fgClr>
              <a:schemeClr val="accent1">
                <a:lumMod val="50000"/>
              </a:schemeClr>
            </a:fgClr>
            <a:bgClr>
              <a:schemeClr val="accent1">
                <a:lumMod val="75000"/>
              </a:schemeClr>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800" dirty="0">
                <a:solidFill>
                  <a:schemeClr val="bg1"/>
                </a:solidFill>
              </a:rPr>
              <a:t>Ya pasó el 39% de tu vida productiva</a:t>
            </a:r>
          </a:p>
        </p:txBody>
      </p:sp>
    </p:spTree>
    <p:extLst>
      <p:ext uri="{BB962C8B-B14F-4D97-AF65-F5344CB8AC3E}">
        <p14:creationId xmlns:p14="http://schemas.microsoft.com/office/powerpoint/2010/main" val="2444482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767746" y="990458"/>
            <a:ext cx="6926776" cy="432863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endParaRPr lang="es-ES" sz="1600" dirty="0"/>
          </a:p>
          <a:p>
            <a:endParaRPr lang="es-ES" sz="1600" dirty="0"/>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16" name="Proceso alternativo 15">
            <a:extLst>
              <a:ext uri="{FF2B5EF4-FFF2-40B4-BE49-F238E27FC236}">
                <a16:creationId xmlns:a16="http://schemas.microsoft.com/office/drawing/2014/main" id="{29F169C7-0A92-7D43-BC6A-7F798585D5CF}"/>
              </a:ext>
            </a:extLst>
          </p:cNvPr>
          <p:cNvSpPr/>
          <p:nvPr/>
        </p:nvSpPr>
        <p:spPr>
          <a:xfrm>
            <a:off x="177549" y="942072"/>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22" name="Proceso alternativo 21">
            <a:extLst>
              <a:ext uri="{FF2B5EF4-FFF2-40B4-BE49-F238E27FC236}">
                <a16:creationId xmlns:a16="http://schemas.microsoft.com/office/drawing/2014/main" id="{EC782668-060D-8D41-814E-88D3F1209E03}"/>
              </a:ext>
            </a:extLst>
          </p:cNvPr>
          <p:cNvSpPr/>
          <p:nvPr/>
        </p:nvSpPr>
        <p:spPr>
          <a:xfrm>
            <a:off x="177549" y="4003833"/>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26" name="Proceso alternativo 25">
            <a:extLst>
              <a:ext uri="{FF2B5EF4-FFF2-40B4-BE49-F238E27FC236}">
                <a16:creationId xmlns:a16="http://schemas.microsoft.com/office/drawing/2014/main" id="{BE7906B9-85DE-FC4E-9EAA-213F4B270407}"/>
              </a:ext>
            </a:extLst>
          </p:cNvPr>
          <p:cNvSpPr/>
          <p:nvPr/>
        </p:nvSpPr>
        <p:spPr>
          <a:xfrm>
            <a:off x="177549" y="324295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27" name="Proceso alternativo 26">
            <a:extLst>
              <a:ext uri="{FF2B5EF4-FFF2-40B4-BE49-F238E27FC236}">
                <a16:creationId xmlns:a16="http://schemas.microsoft.com/office/drawing/2014/main" id="{90326F2F-B4D7-6147-ACC4-7FA96E4F3C97}"/>
              </a:ext>
            </a:extLst>
          </p:cNvPr>
          <p:cNvSpPr/>
          <p:nvPr/>
        </p:nvSpPr>
        <p:spPr>
          <a:xfrm>
            <a:off x="176327" y="1697141"/>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29" name="Proceso alternativo 28">
            <a:extLst>
              <a:ext uri="{FF2B5EF4-FFF2-40B4-BE49-F238E27FC236}">
                <a16:creationId xmlns:a16="http://schemas.microsoft.com/office/drawing/2014/main" id="{30642DCD-9374-D641-877F-770A92790493}"/>
              </a:ext>
            </a:extLst>
          </p:cNvPr>
          <p:cNvSpPr/>
          <p:nvPr/>
        </p:nvSpPr>
        <p:spPr>
          <a:xfrm>
            <a:off x="176327" y="2468664"/>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dirty="0"/>
              <a:t>Atención médica (enfermedad o accidente)</a:t>
            </a:r>
          </a:p>
        </p:txBody>
      </p:sp>
      <p:pic>
        <p:nvPicPr>
          <p:cNvPr id="30" name="Imagen 29">
            <a:extLst>
              <a:ext uri="{FF2B5EF4-FFF2-40B4-BE49-F238E27FC236}">
                <a16:creationId xmlns:a16="http://schemas.microsoft.com/office/drawing/2014/main" id="{FB78EA10-396C-6A49-A539-36E5561915C3}"/>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31" name="Imagen 30">
            <a:extLst>
              <a:ext uri="{FF2B5EF4-FFF2-40B4-BE49-F238E27FC236}">
                <a16:creationId xmlns:a16="http://schemas.microsoft.com/office/drawing/2014/main" id="{6B1C9E9E-82E7-014A-91DD-CC7BF4F84DD3}"/>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graphicFrame>
        <p:nvGraphicFramePr>
          <p:cNvPr id="32" name="Tabla 31">
            <a:extLst>
              <a:ext uri="{FF2B5EF4-FFF2-40B4-BE49-F238E27FC236}">
                <a16:creationId xmlns:a16="http://schemas.microsoft.com/office/drawing/2014/main" id="{9240EC70-98E4-FA45-9325-F65DDA661644}"/>
              </a:ext>
            </a:extLst>
          </p:cNvPr>
          <p:cNvGraphicFramePr>
            <a:graphicFrameLocks noGrp="1"/>
          </p:cNvGraphicFramePr>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
        <p:nvSpPr>
          <p:cNvPr id="17" name="Título 1">
            <a:extLst>
              <a:ext uri="{FF2B5EF4-FFF2-40B4-BE49-F238E27FC236}">
                <a16:creationId xmlns:a16="http://schemas.microsoft.com/office/drawing/2014/main" id="{4ED9825D-9EDB-F94D-B847-264F0480928F}"/>
              </a:ext>
            </a:extLst>
          </p:cNvPr>
          <p:cNvSpPr>
            <a:spLocks noGrp="1"/>
          </p:cNvSpPr>
          <p:nvPr>
            <p:ph type="title"/>
          </p:nvPr>
        </p:nvSpPr>
        <p:spPr>
          <a:xfrm>
            <a:off x="815721" y="268932"/>
            <a:ext cx="6298619" cy="602717"/>
          </a:xfrm>
        </p:spPr>
        <p:txBody>
          <a:bodyPr/>
          <a:lstStyle/>
          <a:p>
            <a:r>
              <a:rPr lang="es-ES" sz="2400" dirty="0"/>
              <a:t>Curva de ingresos y Egresos</a:t>
            </a:r>
          </a:p>
        </p:txBody>
      </p:sp>
      <p:cxnSp>
        <p:nvCxnSpPr>
          <p:cNvPr id="19" name="Conector angular 18">
            <a:extLst>
              <a:ext uri="{FF2B5EF4-FFF2-40B4-BE49-F238E27FC236}">
                <a16:creationId xmlns:a16="http://schemas.microsoft.com/office/drawing/2014/main" id="{6C16A166-3749-9F48-B071-7BADE8B20276}"/>
              </a:ext>
            </a:extLst>
          </p:cNvPr>
          <p:cNvCxnSpPr/>
          <p:nvPr/>
        </p:nvCxnSpPr>
        <p:spPr>
          <a:xfrm>
            <a:off x="2166592" y="1598867"/>
            <a:ext cx="5904656" cy="2448272"/>
          </a:xfrm>
          <a:prstGeom prst="bentConnector3">
            <a:avLst>
              <a:gd name="adj1" fmla="val -7"/>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0" name="Forma libre 19">
            <a:extLst>
              <a:ext uri="{FF2B5EF4-FFF2-40B4-BE49-F238E27FC236}">
                <a16:creationId xmlns:a16="http://schemas.microsoft.com/office/drawing/2014/main" id="{55EA0ACE-4EA6-C843-9026-77F0C6721DF5}"/>
              </a:ext>
            </a:extLst>
          </p:cNvPr>
          <p:cNvSpPr/>
          <p:nvPr/>
        </p:nvSpPr>
        <p:spPr>
          <a:xfrm rot="21234318">
            <a:off x="2242764" y="2016904"/>
            <a:ext cx="5526112" cy="1729062"/>
          </a:xfrm>
          <a:custGeom>
            <a:avLst/>
            <a:gdLst>
              <a:gd name="connsiteX0" fmla="*/ 0 w 5376333"/>
              <a:gd name="connsiteY0" fmla="*/ 974185 h 974185"/>
              <a:gd name="connsiteX1" fmla="*/ 1312333 w 5376333"/>
              <a:gd name="connsiteY1" fmla="*/ 813318 h 974185"/>
              <a:gd name="connsiteX2" fmla="*/ 2768600 w 5376333"/>
              <a:gd name="connsiteY2" fmla="*/ 127518 h 974185"/>
              <a:gd name="connsiteX3" fmla="*/ 3496733 w 5376333"/>
              <a:gd name="connsiteY3" fmla="*/ 518 h 974185"/>
              <a:gd name="connsiteX4" fmla="*/ 4097867 w 5376333"/>
              <a:gd name="connsiteY4" fmla="*/ 135985 h 974185"/>
              <a:gd name="connsiteX5" fmla="*/ 4622800 w 5376333"/>
              <a:gd name="connsiteY5" fmla="*/ 305318 h 974185"/>
              <a:gd name="connsiteX6" fmla="*/ 5376333 w 5376333"/>
              <a:gd name="connsiteY6" fmla="*/ 483118 h 97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6333" h="974185">
                <a:moveTo>
                  <a:pt x="0" y="974185"/>
                </a:moveTo>
                <a:cubicBezTo>
                  <a:pt x="425450" y="964307"/>
                  <a:pt x="850900" y="954429"/>
                  <a:pt x="1312333" y="813318"/>
                </a:cubicBezTo>
                <a:cubicBezTo>
                  <a:pt x="1773766" y="672207"/>
                  <a:pt x="2404533" y="262985"/>
                  <a:pt x="2768600" y="127518"/>
                </a:cubicBezTo>
                <a:cubicBezTo>
                  <a:pt x="3132667" y="-7949"/>
                  <a:pt x="3275189" y="-893"/>
                  <a:pt x="3496733" y="518"/>
                </a:cubicBezTo>
                <a:cubicBezTo>
                  <a:pt x="3718277" y="1929"/>
                  <a:pt x="3910189" y="85185"/>
                  <a:pt x="4097867" y="135985"/>
                </a:cubicBezTo>
                <a:cubicBezTo>
                  <a:pt x="4285545" y="186785"/>
                  <a:pt x="4409722" y="247462"/>
                  <a:pt x="4622800" y="305318"/>
                </a:cubicBezTo>
                <a:cubicBezTo>
                  <a:pt x="4835878" y="363173"/>
                  <a:pt x="5376333" y="483118"/>
                  <a:pt x="5376333" y="483118"/>
                </a:cubicBezTo>
              </a:path>
            </a:pathLst>
          </a:custGeom>
          <a:ln w="12700" cap="flat" cmpd="sng">
            <a:solidFill>
              <a:srgbClr val="FF0000"/>
            </a:solidFill>
            <a:prstDash val="lg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28" name="Forma libre 27">
            <a:extLst>
              <a:ext uri="{FF2B5EF4-FFF2-40B4-BE49-F238E27FC236}">
                <a16:creationId xmlns:a16="http://schemas.microsoft.com/office/drawing/2014/main" id="{878D809E-0A60-2C4D-8394-C31440C9902E}"/>
              </a:ext>
            </a:extLst>
          </p:cNvPr>
          <p:cNvSpPr/>
          <p:nvPr/>
        </p:nvSpPr>
        <p:spPr>
          <a:xfrm rot="20845172">
            <a:off x="2073038" y="2047067"/>
            <a:ext cx="5263993" cy="1371248"/>
          </a:xfrm>
          <a:custGeom>
            <a:avLst/>
            <a:gdLst>
              <a:gd name="connsiteX0" fmla="*/ 0 w 4995333"/>
              <a:gd name="connsiteY0" fmla="*/ 780793 h 831593"/>
              <a:gd name="connsiteX1" fmla="*/ 1329267 w 4995333"/>
              <a:gd name="connsiteY1" fmla="*/ 611460 h 831593"/>
              <a:gd name="connsiteX2" fmla="*/ 2785533 w 4995333"/>
              <a:gd name="connsiteY2" fmla="*/ 1860 h 831593"/>
              <a:gd name="connsiteX3" fmla="*/ 4995333 w 4995333"/>
              <a:gd name="connsiteY3" fmla="*/ 831593 h 831593"/>
            </a:gdLst>
            <a:ahLst/>
            <a:cxnLst>
              <a:cxn ang="0">
                <a:pos x="connsiteX0" y="connsiteY0"/>
              </a:cxn>
              <a:cxn ang="0">
                <a:pos x="connsiteX1" y="connsiteY1"/>
              </a:cxn>
              <a:cxn ang="0">
                <a:pos x="connsiteX2" y="connsiteY2"/>
              </a:cxn>
              <a:cxn ang="0">
                <a:pos x="connsiteX3" y="connsiteY3"/>
              </a:cxn>
            </a:cxnLst>
            <a:rect l="l" t="t" r="r" b="b"/>
            <a:pathLst>
              <a:path w="4995333" h="831593">
                <a:moveTo>
                  <a:pt x="0" y="780793"/>
                </a:moveTo>
                <a:cubicBezTo>
                  <a:pt x="432506" y="761037"/>
                  <a:pt x="865012" y="741282"/>
                  <a:pt x="1329267" y="611460"/>
                </a:cubicBezTo>
                <a:cubicBezTo>
                  <a:pt x="1793523" y="481638"/>
                  <a:pt x="2174522" y="-34829"/>
                  <a:pt x="2785533" y="1860"/>
                </a:cubicBezTo>
                <a:cubicBezTo>
                  <a:pt x="3396544" y="38549"/>
                  <a:pt x="4995333" y="831593"/>
                  <a:pt x="4995333" y="831593"/>
                </a:cubicBezTo>
              </a:path>
            </a:pathLst>
          </a:custGeom>
          <a:ln>
            <a:solidFill>
              <a:schemeClr val="accent3">
                <a:lumMod val="75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33" name="CuadroTexto 32">
            <a:extLst>
              <a:ext uri="{FF2B5EF4-FFF2-40B4-BE49-F238E27FC236}">
                <a16:creationId xmlns:a16="http://schemas.microsoft.com/office/drawing/2014/main" id="{36EBBD1A-59CD-DB45-852D-629922E8BB7D}"/>
              </a:ext>
            </a:extLst>
          </p:cNvPr>
          <p:cNvSpPr txBox="1"/>
          <p:nvPr/>
        </p:nvSpPr>
        <p:spPr>
          <a:xfrm>
            <a:off x="2330109" y="3276537"/>
            <a:ext cx="556563" cy="338554"/>
          </a:xfrm>
          <a:prstGeom prst="rect">
            <a:avLst/>
          </a:prstGeom>
          <a:noFill/>
        </p:spPr>
        <p:txBody>
          <a:bodyPr wrap="none" rtlCol="0">
            <a:spAutoFit/>
          </a:bodyPr>
          <a:lstStyle/>
          <a:p>
            <a:r>
              <a:rPr lang="es-ES" sz="800" dirty="0">
                <a:solidFill>
                  <a:schemeClr val="tx1">
                    <a:lumMod val="65000"/>
                    <a:lumOff val="35000"/>
                  </a:schemeClr>
                </a:solidFill>
              </a:rPr>
              <a:t>Curva de </a:t>
            </a:r>
          </a:p>
          <a:p>
            <a:r>
              <a:rPr lang="es-ES" sz="800" dirty="0">
                <a:solidFill>
                  <a:schemeClr val="tx1">
                    <a:lumMod val="65000"/>
                    <a:lumOff val="35000"/>
                  </a:schemeClr>
                </a:solidFill>
              </a:rPr>
              <a:t>Ingresos</a:t>
            </a:r>
          </a:p>
        </p:txBody>
      </p:sp>
      <p:sp>
        <p:nvSpPr>
          <p:cNvPr id="34" name="CuadroTexto 33">
            <a:extLst>
              <a:ext uri="{FF2B5EF4-FFF2-40B4-BE49-F238E27FC236}">
                <a16:creationId xmlns:a16="http://schemas.microsoft.com/office/drawing/2014/main" id="{11BCA7C6-790A-7647-8AA6-70F82033EAC6}"/>
              </a:ext>
            </a:extLst>
          </p:cNvPr>
          <p:cNvSpPr txBox="1"/>
          <p:nvPr/>
        </p:nvSpPr>
        <p:spPr>
          <a:xfrm>
            <a:off x="3462736" y="3708585"/>
            <a:ext cx="556563" cy="338554"/>
          </a:xfrm>
          <a:prstGeom prst="rect">
            <a:avLst/>
          </a:prstGeom>
          <a:noFill/>
        </p:spPr>
        <p:txBody>
          <a:bodyPr wrap="none" rtlCol="0">
            <a:spAutoFit/>
          </a:bodyPr>
          <a:lstStyle/>
          <a:p>
            <a:r>
              <a:rPr lang="es-ES" sz="800" dirty="0">
                <a:solidFill>
                  <a:schemeClr val="tx1">
                    <a:lumMod val="65000"/>
                    <a:lumOff val="35000"/>
                  </a:schemeClr>
                </a:solidFill>
              </a:rPr>
              <a:t>Curva de </a:t>
            </a:r>
          </a:p>
          <a:p>
            <a:r>
              <a:rPr lang="es-ES" sz="800" dirty="0">
                <a:solidFill>
                  <a:schemeClr val="tx1">
                    <a:lumMod val="65000"/>
                    <a:lumOff val="35000"/>
                  </a:schemeClr>
                </a:solidFill>
              </a:rPr>
              <a:t>Egresos</a:t>
            </a:r>
          </a:p>
        </p:txBody>
      </p:sp>
      <p:sp>
        <p:nvSpPr>
          <p:cNvPr id="35" name="CuadroTexto 34">
            <a:extLst>
              <a:ext uri="{FF2B5EF4-FFF2-40B4-BE49-F238E27FC236}">
                <a16:creationId xmlns:a16="http://schemas.microsoft.com/office/drawing/2014/main" id="{3D55411E-F636-B541-AF2A-D43A7BEBC227}"/>
              </a:ext>
            </a:extLst>
          </p:cNvPr>
          <p:cNvSpPr txBox="1"/>
          <p:nvPr/>
        </p:nvSpPr>
        <p:spPr>
          <a:xfrm>
            <a:off x="2022576" y="1280638"/>
            <a:ext cx="249663" cy="246221"/>
          </a:xfrm>
          <a:prstGeom prst="rect">
            <a:avLst/>
          </a:prstGeom>
          <a:solidFill>
            <a:srgbClr val="FFFFFF"/>
          </a:solidFill>
        </p:spPr>
        <p:txBody>
          <a:bodyPr wrap="none" rtlCol="0">
            <a:spAutoFit/>
          </a:bodyPr>
          <a:lstStyle/>
          <a:p>
            <a:r>
              <a:rPr lang="es-ES" sz="1000" dirty="0">
                <a:solidFill>
                  <a:schemeClr val="accent1">
                    <a:lumMod val="50000"/>
                  </a:schemeClr>
                </a:solidFill>
              </a:rPr>
              <a:t>$</a:t>
            </a:r>
          </a:p>
        </p:txBody>
      </p:sp>
      <p:sp>
        <p:nvSpPr>
          <p:cNvPr id="41" name="Rectángulo 40">
            <a:extLst>
              <a:ext uri="{FF2B5EF4-FFF2-40B4-BE49-F238E27FC236}">
                <a16:creationId xmlns:a16="http://schemas.microsoft.com/office/drawing/2014/main" id="{A481F417-DD0E-074A-BC6E-B3CAB641B474}"/>
              </a:ext>
            </a:extLst>
          </p:cNvPr>
          <p:cNvSpPr/>
          <p:nvPr/>
        </p:nvSpPr>
        <p:spPr>
          <a:xfrm>
            <a:off x="2153892" y="4119147"/>
            <a:ext cx="1872208" cy="216024"/>
          </a:xfrm>
          <a:prstGeom prst="rect">
            <a:avLst/>
          </a:prstGeom>
          <a:pattFill prst="wdUpDiag">
            <a:fgClr>
              <a:schemeClr val="accent1">
                <a:lumMod val="50000"/>
              </a:schemeClr>
            </a:fgClr>
            <a:bgClr>
              <a:schemeClr val="accent1">
                <a:lumMod val="75000"/>
              </a:schemeClr>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800" dirty="0">
                <a:solidFill>
                  <a:schemeClr val="bg1"/>
                </a:solidFill>
              </a:rPr>
              <a:t>Ya pasó el 39% de tu vida productiva</a:t>
            </a:r>
          </a:p>
        </p:txBody>
      </p:sp>
      <p:sp>
        <p:nvSpPr>
          <p:cNvPr id="42" name="CuadroTexto 41">
            <a:extLst>
              <a:ext uri="{FF2B5EF4-FFF2-40B4-BE49-F238E27FC236}">
                <a16:creationId xmlns:a16="http://schemas.microsoft.com/office/drawing/2014/main" id="{07ABA895-5D8F-8743-8B83-79AEEB6BD662}"/>
              </a:ext>
            </a:extLst>
          </p:cNvPr>
          <p:cNvSpPr txBox="1"/>
          <p:nvPr/>
        </p:nvSpPr>
        <p:spPr>
          <a:xfrm>
            <a:off x="4037975" y="4290999"/>
            <a:ext cx="453970"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Edad </a:t>
            </a:r>
          </a:p>
          <a:p>
            <a:pPr algn="ctr"/>
            <a:r>
              <a:rPr lang="es-ES" sz="800" dirty="0">
                <a:solidFill>
                  <a:schemeClr val="tx1">
                    <a:lumMod val="65000"/>
                    <a:lumOff val="35000"/>
                  </a:schemeClr>
                </a:solidFill>
              </a:rPr>
              <a:t>Actual</a:t>
            </a:r>
          </a:p>
        </p:txBody>
      </p:sp>
      <p:sp>
        <p:nvSpPr>
          <p:cNvPr id="43" name="CuadroTexto 42">
            <a:extLst>
              <a:ext uri="{FF2B5EF4-FFF2-40B4-BE49-F238E27FC236}">
                <a16:creationId xmlns:a16="http://schemas.microsoft.com/office/drawing/2014/main" id="{0948982C-10FC-084A-8C2E-A47298BF27BF}"/>
              </a:ext>
            </a:extLst>
          </p:cNvPr>
          <p:cNvSpPr txBox="1"/>
          <p:nvPr/>
        </p:nvSpPr>
        <p:spPr>
          <a:xfrm>
            <a:off x="5628963" y="4284649"/>
            <a:ext cx="596337"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Edad de</a:t>
            </a:r>
          </a:p>
          <a:p>
            <a:pPr algn="ctr"/>
            <a:r>
              <a:rPr lang="es-ES" sz="800" dirty="0">
                <a:solidFill>
                  <a:schemeClr val="tx1">
                    <a:lumMod val="65000"/>
                    <a:lumOff val="35000"/>
                  </a:schemeClr>
                </a:solidFill>
              </a:rPr>
              <a:t>Jubilación</a:t>
            </a:r>
          </a:p>
        </p:txBody>
      </p:sp>
      <p:sp>
        <p:nvSpPr>
          <p:cNvPr id="44" name="Rectángulo 43">
            <a:extLst>
              <a:ext uri="{FF2B5EF4-FFF2-40B4-BE49-F238E27FC236}">
                <a16:creationId xmlns:a16="http://schemas.microsoft.com/office/drawing/2014/main" id="{1C35C033-DBDE-3946-9841-A0B892AA365F}"/>
              </a:ext>
            </a:extLst>
          </p:cNvPr>
          <p:cNvSpPr/>
          <p:nvPr/>
        </p:nvSpPr>
        <p:spPr>
          <a:xfrm>
            <a:off x="5694984" y="4110961"/>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050" dirty="0">
                <a:solidFill>
                  <a:schemeClr val="tx1">
                    <a:lumMod val="65000"/>
                    <a:lumOff val="35000"/>
                  </a:schemeClr>
                </a:solidFill>
              </a:rPr>
              <a:t>65</a:t>
            </a:r>
          </a:p>
        </p:txBody>
      </p:sp>
      <p:sp>
        <p:nvSpPr>
          <p:cNvPr id="45" name="CuadroTexto 44">
            <a:extLst>
              <a:ext uri="{FF2B5EF4-FFF2-40B4-BE49-F238E27FC236}">
                <a16:creationId xmlns:a16="http://schemas.microsoft.com/office/drawing/2014/main" id="{37B7BEDF-C7A6-0549-9114-CACD75CC90CA}"/>
              </a:ext>
            </a:extLst>
          </p:cNvPr>
          <p:cNvSpPr txBox="1"/>
          <p:nvPr/>
        </p:nvSpPr>
        <p:spPr>
          <a:xfrm>
            <a:off x="7527890" y="4284649"/>
            <a:ext cx="608310"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Esperanza </a:t>
            </a:r>
          </a:p>
          <a:p>
            <a:pPr algn="ctr"/>
            <a:r>
              <a:rPr lang="es-ES" sz="800" dirty="0">
                <a:solidFill>
                  <a:schemeClr val="tx1">
                    <a:lumMod val="65000"/>
                    <a:lumOff val="35000"/>
                  </a:schemeClr>
                </a:solidFill>
              </a:rPr>
              <a:t>de Vida</a:t>
            </a:r>
          </a:p>
        </p:txBody>
      </p:sp>
      <p:sp>
        <p:nvSpPr>
          <p:cNvPr id="46" name="Rectángulo 45">
            <a:extLst>
              <a:ext uri="{FF2B5EF4-FFF2-40B4-BE49-F238E27FC236}">
                <a16:creationId xmlns:a16="http://schemas.microsoft.com/office/drawing/2014/main" id="{67CF5402-5D4C-4F4F-8EBE-CD5889DE7A3C}"/>
              </a:ext>
            </a:extLst>
          </p:cNvPr>
          <p:cNvSpPr/>
          <p:nvPr/>
        </p:nvSpPr>
        <p:spPr>
          <a:xfrm>
            <a:off x="7618032" y="4112409"/>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pPr algn="ctr"/>
            <a:r>
              <a:rPr lang="es-ES" sz="1050" dirty="0">
                <a:solidFill>
                  <a:schemeClr val="tx1">
                    <a:lumMod val="65000"/>
                    <a:lumOff val="35000"/>
                  </a:schemeClr>
                </a:solidFill>
              </a:rPr>
              <a:t>85</a:t>
            </a:r>
          </a:p>
        </p:txBody>
      </p:sp>
      <p:sp>
        <p:nvSpPr>
          <p:cNvPr id="47" name="Rectángulo 46">
            <a:extLst>
              <a:ext uri="{FF2B5EF4-FFF2-40B4-BE49-F238E27FC236}">
                <a16:creationId xmlns:a16="http://schemas.microsoft.com/office/drawing/2014/main" id="{B16338FA-42A0-824F-80B4-B07C5B46031C}"/>
              </a:ext>
            </a:extLst>
          </p:cNvPr>
          <p:cNvSpPr/>
          <p:nvPr/>
        </p:nvSpPr>
        <p:spPr>
          <a:xfrm>
            <a:off x="4038800" y="4119147"/>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050" dirty="0">
                <a:solidFill>
                  <a:schemeClr val="tx1">
                    <a:lumMod val="65000"/>
                    <a:lumOff val="35000"/>
                  </a:schemeClr>
                </a:solidFill>
              </a:rPr>
              <a:t>33</a:t>
            </a:r>
          </a:p>
        </p:txBody>
      </p:sp>
    </p:spTree>
    <p:extLst>
      <p:ext uri="{BB962C8B-B14F-4D97-AF65-F5344CB8AC3E}">
        <p14:creationId xmlns:p14="http://schemas.microsoft.com/office/powerpoint/2010/main" val="44016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767746" y="990458"/>
            <a:ext cx="6926776" cy="432863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endParaRPr lang="es-ES" sz="1600" dirty="0"/>
          </a:p>
          <a:p>
            <a:endParaRPr lang="es-ES" sz="1600" dirty="0"/>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16" name="Proceso alternativo 15">
            <a:extLst>
              <a:ext uri="{FF2B5EF4-FFF2-40B4-BE49-F238E27FC236}">
                <a16:creationId xmlns:a16="http://schemas.microsoft.com/office/drawing/2014/main" id="{29F169C7-0A92-7D43-BC6A-7F798585D5CF}"/>
              </a:ext>
            </a:extLst>
          </p:cNvPr>
          <p:cNvSpPr/>
          <p:nvPr/>
        </p:nvSpPr>
        <p:spPr>
          <a:xfrm>
            <a:off x="177549" y="942072"/>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22" name="Proceso alternativo 21">
            <a:extLst>
              <a:ext uri="{FF2B5EF4-FFF2-40B4-BE49-F238E27FC236}">
                <a16:creationId xmlns:a16="http://schemas.microsoft.com/office/drawing/2014/main" id="{EC782668-060D-8D41-814E-88D3F1209E03}"/>
              </a:ext>
            </a:extLst>
          </p:cNvPr>
          <p:cNvSpPr/>
          <p:nvPr/>
        </p:nvSpPr>
        <p:spPr>
          <a:xfrm>
            <a:off x="177549" y="4003833"/>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26" name="Proceso alternativo 25">
            <a:extLst>
              <a:ext uri="{FF2B5EF4-FFF2-40B4-BE49-F238E27FC236}">
                <a16:creationId xmlns:a16="http://schemas.microsoft.com/office/drawing/2014/main" id="{BE7906B9-85DE-FC4E-9EAA-213F4B270407}"/>
              </a:ext>
            </a:extLst>
          </p:cNvPr>
          <p:cNvSpPr/>
          <p:nvPr/>
        </p:nvSpPr>
        <p:spPr>
          <a:xfrm>
            <a:off x="177549" y="324295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27" name="Proceso alternativo 26">
            <a:extLst>
              <a:ext uri="{FF2B5EF4-FFF2-40B4-BE49-F238E27FC236}">
                <a16:creationId xmlns:a16="http://schemas.microsoft.com/office/drawing/2014/main" id="{90326F2F-B4D7-6147-ACC4-7FA96E4F3C97}"/>
              </a:ext>
            </a:extLst>
          </p:cNvPr>
          <p:cNvSpPr/>
          <p:nvPr/>
        </p:nvSpPr>
        <p:spPr>
          <a:xfrm>
            <a:off x="176327" y="1697141"/>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29" name="Proceso alternativo 28">
            <a:extLst>
              <a:ext uri="{FF2B5EF4-FFF2-40B4-BE49-F238E27FC236}">
                <a16:creationId xmlns:a16="http://schemas.microsoft.com/office/drawing/2014/main" id="{30642DCD-9374-D641-877F-770A92790493}"/>
              </a:ext>
            </a:extLst>
          </p:cNvPr>
          <p:cNvSpPr/>
          <p:nvPr/>
        </p:nvSpPr>
        <p:spPr>
          <a:xfrm>
            <a:off x="176327" y="2468664"/>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dirty="0"/>
              <a:t>Atención médica (enfermedad o accidente)</a:t>
            </a:r>
          </a:p>
        </p:txBody>
      </p:sp>
      <p:pic>
        <p:nvPicPr>
          <p:cNvPr id="30" name="Imagen 29">
            <a:extLst>
              <a:ext uri="{FF2B5EF4-FFF2-40B4-BE49-F238E27FC236}">
                <a16:creationId xmlns:a16="http://schemas.microsoft.com/office/drawing/2014/main" id="{FB78EA10-396C-6A49-A539-36E5561915C3}"/>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31" name="Imagen 30">
            <a:extLst>
              <a:ext uri="{FF2B5EF4-FFF2-40B4-BE49-F238E27FC236}">
                <a16:creationId xmlns:a16="http://schemas.microsoft.com/office/drawing/2014/main" id="{6B1C9E9E-82E7-014A-91DD-CC7BF4F84DD3}"/>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graphicFrame>
        <p:nvGraphicFramePr>
          <p:cNvPr id="32" name="Tabla 31">
            <a:extLst>
              <a:ext uri="{FF2B5EF4-FFF2-40B4-BE49-F238E27FC236}">
                <a16:creationId xmlns:a16="http://schemas.microsoft.com/office/drawing/2014/main" id="{9240EC70-98E4-FA45-9325-F65DDA661644}"/>
              </a:ext>
            </a:extLst>
          </p:cNvPr>
          <p:cNvGraphicFramePr>
            <a:graphicFrameLocks noGrp="1"/>
          </p:cNvGraphicFramePr>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
        <p:nvSpPr>
          <p:cNvPr id="17" name="Título 1">
            <a:extLst>
              <a:ext uri="{FF2B5EF4-FFF2-40B4-BE49-F238E27FC236}">
                <a16:creationId xmlns:a16="http://schemas.microsoft.com/office/drawing/2014/main" id="{4ED9825D-9EDB-F94D-B847-264F0480928F}"/>
              </a:ext>
            </a:extLst>
          </p:cNvPr>
          <p:cNvSpPr>
            <a:spLocks noGrp="1"/>
          </p:cNvSpPr>
          <p:nvPr>
            <p:ph type="title"/>
          </p:nvPr>
        </p:nvSpPr>
        <p:spPr>
          <a:xfrm>
            <a:off x="815721" y="268932"/>
            <a:ext cx="6298619" cy="602717"/>
          </a:xfrm>
        </p:spPr>
        <p:txBody>
          <a:bodyPr/>
          <a:lstStyle/>
          <a:p>
            <a:r>
              <a:rPr lang="es-ES" sz="2400" dirty="0"/>
              <a:t>Curva de ingresos y Egresos</a:t>
            </a:r>
          </a:p>
        </p:txBody>
      </p:sp>
      <p:cxnSp>
        <p:nvCxnSpPr>
          <p:cNvPr id="19" name="Conector angular 18">
            <a:extLst>
              <a:ext uri="{FF2B5EF4-FFF2-40B4-BE49-F238E27FC236}">
                <a16:creationId xmlns:a16="http://schemas.microsoft.com/office/drawing/2014/main" id="{6C16A166-3749-9F48-B071-7BADE8B20276}"/>
              </a:ext>
            </a:extLst>
          </p:cNvPr>
          <p:cNvCxnSpPr/>
          <p:nvPr/>
        </p:nvCxnSpPr>
        <p:spPr>
          <a:xfrm>
            <a:off x="2166592" y="1598867"/>
            <a:ext cx="5904656" cy="2448272"/>
          </a:xfrm>
          <a:prstGeom prst="bentConnector3">
            <a:avLst>
              <a:gd name="adj1" fmla="val -7"/>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0" name="Forma libre 19">
            <a:extLst>
              <a:ext uri="{FF2B5EF4-FFF2-40B4-BE49-F238E27FC236}">
                <a16:creationId xmlns:a16="http://schemas.microsoft.com/office/drawing/2014/main" id="{55EA0ACE-4EA6-C843-9026-77F0C6721DF5}"/>
              </a:ext>
            </a:extLst>
          </p:cNvPr>
          <p:cNvSpPr/>
          <p:nvPr/>
        </p:nvSpPr>
        <p:spPr>
          <a:xfrm rot="21234318">
            <a:off x="2242764" y="2016904"/>
            <a:ext cx="5526112" cy="1729062"/>
          </a:xfrm>
          <a:custGeom>
            <a:avLst/>
            <a:gdLst>
              <a:gd name="connsiteX0" fmla="*/ 0 w 5376333"/>
              <a:gd name="connsiteY0" fmla="*/ 974185 h 974185"/>
              <a:gd name="connsiteX1" fmla="*/ 1312333 w 5376333"/>
              <a:gd name="connsiteY1" fmla="*/ 813318 h 974185"/>
              <a:gd name="connsiteX2" fmla="*/ 2768600 w 5376333"/>
              <a:gd name="connsiteY2" fmla="*/ 127518 h 974185"/>
              <a:gd name="connsiteX3" fmla="*/ 3496733 w 5376333"/>
              <a:gd name="connsiteY3" fmla="*/ 518 h 974185"/>
              <a:gd name="connsiteX4" fmla="*/ 4097867 w 5376333"/>
              <a:gd name="connsiteY4" fmla="*/ 135985 h 974185"/>
              <a:gd name="connsiteX5" fmla="*/ 4622800 w 5376333"/>
              <a:gd name="connsiteY5" fmla="*/ 305318 h 974185"/>
              <a:gd name="connsiteX6" fmla="*/ 5376333 w 5376333"/>
              <a:gd name="connsiteY6" fmla="*/ 483118 h 97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6333" h="974185">
                <a:moveTo>
                  <a:pt x="0" y="974185"/>
                </a:moveTo>
                <a:cubicBezTo>
                  <a:pt x="425450" y="964307"/>
                  <a:pt x="850900" y="954429"/>
                  <a:pt x="1312333" y="813318"/>
                </a:cubicBezTo>
                <a:cubicBezTo>
                  <a:pt x="1773766" y="672207"/>
                  <a:pt x="2404533" y="262985"/>
                  <a:pt x="2768600" y="127518"/>
                </a:cubicBezTo>
                <a:cubicBezTo>
                  <a:pt x="3132667" y="-7949"/>
                  <a:pt x="3275189" y="-893"/>
                  <a:pt x="3496733" y="518"/>
                </a:cubicBezTo>
                <a:cubicBezTo>
                  <a:pt x="3718277" y="1929"/>
                  <a:pt x="3910189" y="85185"/>
                  <a:pt x="4097867" y="135985"/>
                </a:cubicBezTo>
                <a:cubicBezTo>
                  <a:pt x="4285545" y="186785"/>
                  <a:pt x="4409722" y="247462"/>
                  <a:pt x="4622800" y="305318"/>
                </a:cubicBezTo>
                <a:cubicBezTo>
                  <a:pt x="4835878" y="363173"/>
                  <a:pt x="5376333" y="483118"/>
                  <a:pt x="5376333" y="483118"/>
                </a:cubicBezTo>
              </a:path>
            </a:pathLst>
          </a:custGeom>
          <a:ln w="12700" cap="flat" cmpd="sng">
            <a:solidFill>
              <a:srgbClr val="FF0000"/>
            </a:solidFill>
            <a:prstDash val="lg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28" name="Forma libre 27">
            <a:extLst>
              <a:ext uri="{FF2B5EF4-FFF2-40B4-BE49-F238E27FC236}">
                <a16:creationId xmlns:a16="http://schemas.microsoft.com/office/drawing/2014/main" id="{878D809E-0A60-2C4D-8394-C31440C9902E}"/>
              </a:ext>
            </a:extLst>
          </p:cNvPr>
          <p:cNvSpPr/>
          <p:nvPr/>
        </p:nvSpPr>
        <p:spPr>
          <a:xfrm rot="20845172">
            <a:off x="2073038" y="2047067"/>
            <a:ext cx="5263993" cy="1371248"/>
          </a:xfrm>
          <a:custGeom>
            <a:avLst/>
            <a:gdLst>
              <a:gd name="connsiteX0" fmla="*/ 0 w 4995333"/>
              <a:gd name="connsiteY0" fmla="*/ 780793 h 831593"/>
              <a:gd name="connsiteX1" fmla="*/ 1329267 w 4995333"/>
              <a:gd name="connsiteY1" fmla="*/ 611460 h 831593"/>
              <a:gd name="connsiteX2" fmla="*/ 2785533 w 4995333"/>
              <a:gd name="connsiteY2" fmla="*/ 1860 h 831593"/>
              <a:gd name="connsiteX3" fmla="*/ 4995333 w 4995333"/>
              <a:gd name="connsiteY3" fmla="*/ 831593 h 831593"/>
            </a:gdLst>
            <a:ahLst/>
            <a:cxnLst>
              <a:cxn ang="0">
                <a:pos x="connsiteX0" y="connsiteY0"/>
              </a:cxn>
              <a:cxn ang="0">
                <a:pos x="connsiteX1" y="connsiteY1"/>
              </a:cxn>
              <a:cxn ang="0">
                <a:pos x="connsiteX2" y="connsiteY2"/>
              </a:cxn>
              <a:cxn ang="0">
                <a:pos x="connsiteX3" y="connsiteY3"/>
              </a:cxn>
            </a:cxnLst>
            <a:rect l="l" t="t" r="r" b="b"/>
            <a:pathLst>
              <a:path w="4995333" h="831593">
                <a:moveTo>
                  <a:pt x="0" y="780793"/>
                </a:moveTo>
                <a:cubicBezTo>
                  <a:pt x="432506" y="761037"/>
                  <a:pt x="865012" y="741282"/>
                  <a:pt x="1329267" y="611460"/>
                </a:cubicBezTo>
                <a:cubicBezTo>
                  <a:pt x="1793523" y="481638"/>
                  <a:pt x="2174522" y="-34829"/>
                  <a:pt x="2785533" y="1860"/>
                </a:cubicBezTo>
                <a:cubicBezTo>
                  <a:pt x="3396544" y="38549"/>
                  <a:pt x="4995333" y="831593"/>
                  <a:pt x="4995333" y="831593"/>
                </a:cubicBezTo>
              </a:path>
            </a:pathLst>
          </a:custGeom>
          <a:ln>
            <a:solidFill>
              <a:schemeClr val="accent3">
                <a:lumMod val="75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33" name="CuadroTexto 32">
            <a:extLst>
              <a:ext uri="{FF2B5EF4-FFF2-40B4-BE49-F238E27FC236}">
                <a16:creationId xmlns:a16="http://schemas.microsoft.com/office/drawing/2014/main" id="{36EBBD1A-59CD-DB45-852D-629922E8BB7D}"/>
              </a:ext>
            </a:extLst>
          </p:cNvPr>
          <p:cNvSpPr txBox="1"/>
          <p:nvPr/>
        </p:nvSpPr>
        <p:spPr>
          <a:xfrm>
            <a:off x="2330109" y="3276537"/>
            <a:ext cx="556563" cy="338554"/>
          </a:xfrm>
          <a:prstGeom prst="rect">
            <a:avLst/>
          </a:prstGeom>
          <a:noFill/>
        </p:spPr>
        <p:txBody>
          <a:bodyPr wrap="none" rtlCol="0">
            <a:spAutoFit/>
          </a:bodyPr>
          <a:lstStyle/>
          <a:p>
            <a:r>
              <a:rPr lang="es-ES" sz="800" dirty="0">
                <a:solidFill>
                  <a:schemeClr val="tx1">
                    <a:lumMod val="65000"/>
                    <a:lumOff val="35000"/>
                  </a:schemeClr>
                </a:solidFill>
              </a:rPr>
              <a:t>Curva de </a:t>
            </a:r>
          </a:p>
          <a:p>
            <a:r>
              <a:rPr lang="es-ES" sz="800" dirty="0">
                <a:solidFill>
                  <a:schemeClr val="tx1">
                    <a:lumMod val="65000"/>
                    <a:lumOff val="35000"/>
                  </a:schemeClr>
                </a:solidFill>
              </a:rPr>
              <a:t>Ingresos</a:t>
            </a:r>
          </a:p>
        </p:txBody>
      </p:sp>
      <p:sp>
        <p:nvSpPr>
          <p:cNvPr id="34" name="CuadroTexto 33">
            <a:extLst>
              <a:ext uri="{FF2B5EF4-FFF2-40B4-BE49-F238E27FC236}">
                <a16:creationId xmlns:a16="http://schemas.microsoft.com/office/drawing/2014/main" id="{11BCA7C6-790A-7647-8AA6-70F82033EAC6}"/>
              </a:ext>
            </a:extLst>
          </p:cNvPr>
          <p:cNvSpPr txBox="1"/>
          <p:nvPr/>
        </p:nvSpPr>
        <p:spPr>
          <a:xfrm>
            <a:off x="3462736" y="3708585"/>
            <a:ext cx="556563" cy="338554"/>
          </a:xfrm>
          <a:prstGeom prst="rect">
            <a:avLst/>
          </a:prstGeom>
          <a:noFill/>
        </p:spPr>
        <p:txBody>
          <a:bodyPr wrap="none" rtlCol="0">
            <a:spAutoFit/>
          </a:bodyPr>
          <a:lstStyle/>
          <a:p>
            <a:r>
              <a:rPr lang="es-ES" sz="800" dirty="0">
                <a:solidFill>
                  <a:schemeClr val="tx1">
                    <a:lumMod val="65000"/>
                    <a:lumOff val="35000"/>
                  </a:schemeClr>
                </a:solidFill>
              </a:rPr>
              <a:t>Curva de </a:t>
            </a:r>
          </a:p>
          <a:p>
            <a:r>
              <a:rPr lang="es-ES" sz="800" dirty="0">
                <a:solidFill>
                  <a:schemeClr val="tx1">
                    <a:lumMod val="65000"/>
                    <a:lumOff val="35000"/>
                  </a:schemeClr>
                </a:solidFill>
              </a:rPr>
              <a:t>Egresos</a:t>
            </a:r>
          </a:p>
        </p:txBody>
      </p:sp>
      <p:sp>
        <p:nvSpPr>
          <p:cNvPr id="35" name="CuadroTexto 34">
            <a:extLst>
              <a:ext uri="{FF2B5EF4-FFF2-40B4-BE49-F238E27FC236}">
                <a16:creationId xmlns:a16="http://schemas.microsoft.com/office/drawing/2014/main" id="{3D55411E-F636-B541-AF2A-D43A7BEBC227}"/>
              </a:ext>
            </a:extLst>
          </p:cNvPr>
          <p:cNvSpPr txBox="1"/>
          <p:nvPr/>
        </p:nvSpPr>
        <p:spPr>
          <a:xfrm>
            <a:off x="2022576" y="1280638"/>
            <a:ext cx="249663" cy="246221"/>
          </a:xfrm>
          <a:prstGeom prst="rect">
            <a:avLst/>
          </a:prstGeom>
          <a:solidFill>
            <a:srgbClr val="FFFFFF"/>
          </a:solidFill>
        </p:spPr>
        <p:txBody>
          <a:bodyPr wrap="none" rtlCol="0">
            <a:spAutoFit/>
          </a:bodyPr>
          <a:lstStyle/>
          <a:p>
            <a:r>
              <a:rPr lang="es-ES" sz="1000" dirty="0">
                <a:solidFill>
                  <a:schemeClr val="accent1">
                    <a:lumMod val="50000"/>
                  </a:schemeClr>
                </a:solidFill>
              </a:rPr>
              <a:t>$</a:t>
            </a:r>
          </a:p>
        </p:txBody>
      </p:sp>
      <p:sp>
        <p:nvSpPr>
          <p:cNvPr id="41" name="Rectángulo 40">
            <a:extLst>
              <a:ext uri="{FF2B5EF4-FFF2-40B4-BE49-F238E27FC236}">
                <a16:creationId xmlns:a16="http://schemas.microsoft.com/office/drawing/2014/main" id="{A481F417-DD0E-074A-BC6E-B3CAB641B474}"/>
              </a:ext>
            </a:extLst>
          </p:cNvPr>
          <p:cNvSpPr/>
          <p:nvPr/>
        </p:nvSpPr>
        <p:spPr>
          <a:xfrm>
            <a:off x="2153892" y="4119147"/>
            <a:ext cx="1872208" cy="216024"/>
          </a:xfrm>
          <a:prstGeom prst="rect">
            <a:avLst/>
          </a:prstGeom>
          <a:pattFill prst="wdUpDiag">
            <a:fgClr>
              <a:schemeClr val="accent1">
                <a:lumMod val="50000"/>
              </a:schemeClr>
            </a:fgClr>
            <a:bgClr>
              <a:schemeClr val="accent1">
                <a:lumMod val="75000"/>
              </a:schemeClr>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800" dirty="0">
                <a:solidFill>
                  <a:schemeClr val="bg1"/>
                </a:solidFill>
              </a:rPr>
              <a:t>Ya pasó el 39% de tu vida productiva</a:t>
            </a:r>
          </a:p>
        </p:txBody>
      </p:sp>
      <p:pic>
        <p:nvPicPr>
          <p:cNvPr id="2" name="Imagen 1">
            <a:extLst>
              <a:ext uri="{FF2B5EF4-FFF2-40B4-BE49-F238E27FC236}">
                <a16:creationId xmlns:a16="http://schemas.microsoft.com/office/drawing/2014/main" id="{D55E67EB-905B-2B48-8EE6-9053FF3C1051}"/>
              </a:ext>
            </a:extLst>
          </p:cNvPr>
          <p:cNvPicPr>
            <a:picLocks noChangeAspect="1"/>
          </p:cNvPicPr>
          <p:nvPr/>
        </p:nvPicPr>
        <p:blipFill>
          <a:blip r:embed="rId4"/>
          <a:stretch>
            <a:fillRect/>
          </a:stretch>
        </p:blipFill>
        <p:spPr>
          <a:xfrm>
            <a:off x="3510701" y="1721547"/>
            <a:ext cx="3390900" cy="2362200"/>
          </a:xfrm>
          <a:prstGeom prst="rect">
            <a:avLst/>
          </a:prstGeom>
        </p:spPr>
      </p:pic>
      <p:sp>
        <p:nvSpPr>
          <p:cNvPr id="42" name="CuadroTexto 41">
            <a:extLst>
              <a:ext uri="{FF2B5EF4-FFF2-40B4-BE49-F238E27FC236}">
                <a16:creationId xmlns:a16="http://schemas.microsoft.com/office/drawing/2014/main" id="{E163A342-EB8A-9C40-BEB7-8E25CB0149D9}"/>
              </a:ext>
            </a:extLst>
          </p:cNvPr>
          <p:cNvSpPr txBox="1"/>
          <p:nvPr/>
        </p:nvSpPr>
        <p:spPr>
          <a:xfrm>
            <a:off x="4037975" y="4290999"/>
            <a:ext cx="453970"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Edad </a:t>
            </a:r>
          </a:p>
          <a:p>
            <a:pPr algn="ctr"/>
            <a:r>
              <a:rPr lang="es-ES" sz="800" dirty="0">
                <a:solidFill>
                  <a:schemeClr val="tx1">
                    <a:lumMod val="65000"/>
                    <a:lumOff val="35000"/>
                  </a:schemeClr>
                </a:solidFill>
              </a:rPr>
              <a:t>Actual</a:t>
            </a:r>
          </a:p>
        </p:txBody>
      </p:sp>
      <p:sp>
        <p:nvSpPr>
          <p:cNvPr id="43" name="CuadroTexto 42">
            <a:extLst>
              <a:ext uri="{FF2B5EF4-FFF2-40B4-BE49-F238E27FC236}">
                <a16:creationId xmlns:a16="http://schemas.microsoft.com/office/drawing/2014/main" id="{125CF926-35D0-A94A-85EE-44DFF4FB249B}"/>
              </a:ext>
            </a:extLst>
          </p:cNvPr>
          <p:cNvSpPr txBox="1"/>
          <p:nvPr/>
        </p:nvSpPr>
        <p:spPr>
          <a:xfrm>
            <a:off x="5628963" y="4284649"/>
            <a:ext cx="596337"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Edad de</a:t>
            </a:r>
          </a:p>
          <a:p>
            <a:pPr algn="ctr"/>
            <a:r>
              <a:rPr lang="es-ES" sz="800" dirty="0">
                <a:solidFill>
                  <a:schemeClr val="tx1">
                    <a:lumMod val="65000"/>
                    <a:lumOff val="35000"/>
                  </a:schemeClr>
                </a:solidFill>
              </a:rPr>
              <a:t>Jubilación</a:t>
            </a:r>
          </a:p>
        </p:txBody>
      </p:sp>
      <p:sp>
        <p:nvSpPr>
          <p:cNvPr id="44" name="Rectángulo 43">
            <a:extLst>
              <a:ext uri="{FF2B5EF4-FFF2-40B4-BE49-F238E27FC236}">
                <a16:creationId xmlns:a16="http://schemas.microsoft.com/office/drawing/2014/main" id="{D57343EC-D487-5C40-875E-91AEEC9C3F84}"/>
              </a:ext>
            </a:extLst>
          </p:cNvPr>
          <p:cNvSpPr/>
          <p:nvPr/>
        </p:nvSpPr>
        <p:spPr>
          <a:xfrm>
            <a:off x="5694984" y="4110961"/>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050" dirty="0">
                <a:solidFill>
                  <a:schemeClr val="tx1">
                    <a:lumMod val="65000"/>
                    <a:lumOff val="35000"/>
                  </a:schemeClr>
                </a:solidFill>
              </a:rPr>
              <a:t>65</a:t>
            </a:r>
          </a:p>
        </p:txBody>
      </p:sp>
      <p:sp>
        <p:nvSpPr>
          <p:cNvPr id="45" name="CuadroTexto 44">
            <a:extLst>
              <a:ext uri="{FF2B5EF4-FFF2-40B4-BE49-F238E27FC236}">
                <a16:creationId xmlns:a16="http://schemas.microsoft.com/office/drawing/2014/main" id="{C519CCA6-68E2-DC43-8C09-D90E1F5E91B8}"/>
              </a:ext>
            </a:extLst>
          </p:cNvPr>
          <p:cNvSpPr txBox="1"/>
          <p:nvPr/>
        </p:nvSpPr>
        <p:spPr>
          <a:xfrm>
            <a:off x="7527890" y="4284649"/>
            <a:ext cx="608310"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Esperanza </a:t>
            </a:r>
          </a:p>
          <a:p>
            <a:pPr algn="ctr"/>
            <a:r>
              <a:rPr lang="es-ES" sz="800" dirty="0">
                <a:solidFill>
                  <a:schemeClr val="tx1">
                    <a:lumMod val="65000"/>
                    <a:lumOff val="35000"/>
                  </a:schemeClr>
                </a:solidFill>
              </a:rPr>
              <a:t>de Vida</a:t>
            </a:r>
          </a:p>
        </p:txBody>
      </p:sp>
      <p:sp>
        <p:nvSpPr>
          <p:cNvPr id="46" name="Rectángulo 45">
            <a:extLst>
              <a:ext uri="{FF2B5EF4-FFF2-40B4-BE49-F238E27FC236}">
                <a16:creationId xmlns:a16="http://schemas.microsoft.com/office/drawing/2014/main" id="{76E77012-5B6C-1649-9AA0-2210C45228A9}"/>
              </a:ext>
            </a:extLst>
          </p:cNvPr>
          <p:cNvSpPr/>
          <p:nvPr/>
        </p:nvSpPr>
        <p:spPr>
          <a:xfrm>
            <a:off x="7618032" y="4112409"/>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pPr algn="ctr"/>
            <a:r>
              <a:rPr lang="es-ES" sz="1050" dirty="0">
                <a:solidFill>
                  <a:schemeClr val="tx1">
                    <a:lumMod val="65000"/>
                    <a:lumOff val="35000"/>
                  </a:schemeClr>
                </a:solidFill>
              </a:rPr>
              <a:t>85</a:t>
            </a:r>
          </a:p>
        </p:txBody>
      </p:sp>
      <p:sp>
        <p:nvSpPr>
          <p:cNvPr id="47" name="Rectángulo 46">
            <a:extLst>
              <a:ext uri="{FF2B5EF4-FFF2-40B4-BE49-F238E27FC236}">
                <a16:creationId xmlns:a16="http://schemas.microsoft.com/office/drawing/2014/main" id="{E9B7D2A0-039C-CA44-935E-28C41BAC6D2E}"/>
              </a:ext>
            </a:extLst>
          </p:cNvPr>
          <p:cNvSpPr/>
          <p:nvPr/>
        </p:nvSpPr>
        <p:spPr>
          <a:xfrm>
            <a:off x="4038800" y="4119147"/>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050" dirty="0">
                <a:solidFill>
                  <a:schemeClr val="tx1">
                    <a:lumMod val="65000"/>
                    <a:lumOff val="35000"/>
                  </a:schemeClr>
                </a:solidFill>
              </a:rPr>
              <a:t>33</a:t>
            </a:r>
          </a:p>
        </p:txBody>
      </p:sp>
    </p:spTree>
    <p:extLst>
      <p:ext uri="{BB962C8B-B14F-4D97-AF65-F5344CB8AC3E}">
        <p14:creationId xmlns:p14="http://schemas.microsoft.com/office/powerpoint/2010/main" val="3565328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767746" y="990458"/>
            <a:ext cx="6926776" cy="432863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endParaRPr lang="es-ES" sz="1600" dirty="0"/>
          </a:p>
          <a:p>
            <a:endParaRPr lang="es-ES" sz="1600" dirty="0"/>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16" name="Proceso alternativo 15">
            <a:extLst>
              <a:ext uri="{FF2B5EF4-FFF2-40B4-BE49-F238E27FC236}">
                <a16:creationId xmlns:a16="http://schemas.microsoft.com/office/drawing/2014/main" id="{29F169C7-0A92-7D43-BC6A-7F798585D5CF}"/>
              </a:ext>
            </a:extLst>
          </p:cNvPr>
          <p:cNvSpPr/>
          <p:nvPr/>
        </p:nvSpPr>
        <p:spPr>
          <a:xfrm>
            <a:off x="177549" y="942072"/>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22" name="Proceso alternativo 21">
            <a:extLst>
              <a:ext uri="{FF2B5EF4-FFF2-40B4-BE49-F238E27FC236}">
                <a16:creationId xmlns:a16="http://schemas.microsoft.com/office/drawing/2014/main" id="{EC782668-060D-8D41-814E-88D3F1209E03}"/>
              </a:ext>
            </a:extLst>
          </p:cNvPr>
          <p:cNvSpPr/>
          <p:nvPr/>
        </p:nvSpPr>
        <p:spPr>
          <a:xfrm>
            <a:off x="177549" y="4003833"/>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26" name="Proceso alternativo 25">
            <a:extLst>
              <a:ext uri="{FF2B5EF4-FFF2-40B4-BE49-F238E27FC236}">
                <a16:creationId xmlns:a16="http://schemas.microsoft.com/office/drawing/2014/main" id="{BE7906B9-85DE-FC4E-9EAA-213F4B270407}"/>
              </a:ext>
            </a:extLst>
          </p:cNvPr>
          <p:cNvSpPr/>
          <p:nvPr/>
        </p:nvSpPr>
        <p:spPr>
          <a:xfrm>
            <a:off x="177549" y="324295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27" name="Proceso alternativo 26">
            <a:extLst>
              <a:ext uri="{FF2B5EF4-FFF2-40B4-BE49-F238E27FC236}">
                <a16:creationId xmlns:a16="http://schemas.microsoft.com/office/drawing/2014/main" id="{90326F2F-B4D7-6147-ACC4-7FA96E4F3C97}"/>
              </a:ext>
            </a:extLst>
          </p:cNvPr>
          <p:cNvSpPr/>
          <p:nvPr/>
        </p:nvSpPr>
        <p:spPr>
          <a:xfrm>
            <a:off x="176327" y="1697141"/>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29" name="Proceso alternativo 28">
            <a:extLst>
              <a:ext uri="{FF2B5EF4-FFF2-40B4-BE49-F238E27FC236}">
                <a16:creationId xmlns:a16="http://schemas.microsoft.com/office/drawing/2014/main" id="{30642DCD-9374-D641-877F-770A92790493}"/>
              </a:ext>
            </a:extLst>
          </p:cNvPr>
          <p:cNvSpPr/>
          <p:nvPr/>
        </p:nvSpPr>
        <p:spPr>
          <a:xfrm>
            <a:off x="176327" y="2468664"/>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dirty="0"/>
              <a:t>Atención médica (enfermedad o accidente)</a:t>
            </a:r>
          </a:p>
        </p:txBody>
      </p:sp>
      <p:pic>
        <p:nvPicPr>
          <p:cNvPr id="30" name="Imagen 29">
            <a:extLst>
              <a:ext uri="{FF2B5EF4-FFF2-40B4-BE49-F238E27FC236}">
                <a16:creationId xmlns:a16="http://schemas.microsoft.com/office/drawing/2014/main" id="{FB78EA10-396C-6A49-A539-36E5561915C3}"/>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31" name="Imagen 30">
            <a:extLst>
              <a:ext uri="{FF2B5EF4-FFF2-40B4-BE49-F238E27FC236}">
                <a16:creationId xmlns:a16="http://schemas.microsoft.com/office/drawing/2014/main" id="{6B1C9E9E-82E7-014A-91DD-CC7BF4F84DD3}"/>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graphicFrame>
        <p:nvGraphicFramePr>
          <p:cNvPr id="32" name="Tabla 31">
            <a:extLst>
              <a:ext uri="{FF2B5EF4-FFF2-40B4-BE49-F238E27FC236}">
                <a16:creationId xmlns:a16="http://schemas.microsoft.com/office/drawing/2014/main" id="{9240EC70-98E4-FA45-9325-F65DDA661644}"/>
              </a:ext>
            </a:extLst>
          </p:cNvPr>
          <p:cNvGraphicFramePr>
            <a:graphicFrameLocks noGrp="1"/>
          </p:cNvGraphicFramePr>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
        <p:nvSpPr>
          <p:cNvPr id="17" name="Título 1">
            <a:extLst>
              <a:ext uri="{FF2B5EF4-FFF2-40B4-BE49-F238E27FC236}">
                <a16:creationId xmlns:a16="http://schemas.microsoft.com/office/drawing/2014/main" id="{4ED9825D-9EDB-F94D-B847-264F0480928F}"/>
              </a:ext>
            </a:extLst>
          </p:cNvPr>
          <p:cNvSpPr>
            <a:spLocks noGrp="1"/>
          </p:cNvSpPr>
          <p:nvPr>
            <p:ph type="title"/>
          </p:nvPr>
        </p:nvSpPr>
        <p:spPr>
          <a:xfrm>
            <a:off x="815721" y="268932"/>
            <a:ext cx="6298619" cy="602717"/>
          </a:xfrm>
        </p:spPr>
        <p:txBody>
          <a:bodyPr/>
          <a:lstStyle/>
          <a:p>
            <a:r>
              <a:rPr lang="es-ES" sz="2400" dirty="0"/>
              <a:t>Curva de ingresos y Egresos</a:t>
            </a:r>
          </a:p>
        </p:txBody>
      </p:sp>
      <p:sp>
        <p:nvSpPr>
          <p:cNvPr id="20" name="Forma libre 19">
            <a:extLst>
              <a:ext uri="{FF2B5EF4-FFF2-40B4-BE49-F238E27FC236}">
                <a16:creationId xmlns:a16="http://schemas.microsoft.com/office/drawing/2014/main" id="{55EA0ACE-4EA6-C843-9026-77F0C6721DF5}"/>
              </a:ext>
            </a:extLst>
          </p:cNvPr>
          <p:cNvSpPr/>
          <p:nvPr/>
        </p:nvSpPr>
        <p:spPr>
          <a:xfrm rot="21234318">
            <a:off x="2242764" y="2016904"/>
            <a:ext cx="5526112" cy="1729062"/>
          </a:xfrm>
          <a:custGeom>
            <a:avLst/>
            <a:gdLst>
              <a:gd name="connsiteX0" fmla="*/ 0 w 5376333"/>
              <a:gd name="connsiteY0" fmla="*/ 974185 h 974185"/>
              <a:gd name="connsiteX1" fmla="*/ 1312333 w 5376333"/>
              <a:gd name="connsiteY1" fmla="*/ 813318 h 974185"/>
              <a:gd name="connsiteX2" fmla="*/ 2768600 w 5376333"/>
              <a:gd name="connsiteY2" fmla="*/ 127518 h 974185"/>
              <a:gd name="connsiteX3" fmla="*/ 3496733 w 5376333"/>
              <a:gd name="connsiteY3" fmla="*/ 518 h 974185"/>
              <a:gd name="connsiteX4" fmla="*/ 4097867 w 5376333"/>
              <a:gd name="connsiteY4" fmla="*/ 135985 h 974185"/>
              <a:gd name="connsiteX5" fmla="*/ 4622800 w 5376333"/>
              <a:gd name="connsiteY5" fmla="*/ 305318 h 974185"/>
              <a:gd name="connsiteX6" fmla="*/ 5376333 w 5376333"/>
              <a:gd name="connsiteY6" fmla="*/ 483118 h 97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6333" h="974185">
                <a:moveTo>
                  <a:pt x="0" y="974185"/>
                </a:moveTo>
                <a:cubicBezTo>
                  <a:pt x="425450" y="964307"/>
                  <a:pt x="850900" y="954429"/>
                  <a:pt x="1312333" y="813318"/>
                </a:cubicBezTo>
                <a:cubicBezTo>
                  <a:pt x="1773766" y="672207"/>
                  <a:pt x="2404533" y="262985"/>
                  <a:pt x="2768600" y="127518"/>
                </a:cubicBezTo>
                <a:cubicBezTo>
                  <a:pt x="3132667" y="-7949"/>
                  <a:pt x="3275189" y="-893"/>
                  <a:pt x="3496733" y="518"/>
                </a:cubicBezTo>
                <a:cubicBezTo>
                  <a:pt x="3718277" y="1929"/>
                  <a:pt x="3910189" y="85185"/>
                  <a:pt x="4097867" y="135985"/>
                </a:cubicBezTo>
                <a:cubicBezTo>
                  <a:pt x="4285545" y="186785"/>
                  <a:pt x="4409722" y="247462"/>
                  <a:pt x="4622800" y="305318"/>
                </a:cubicBezTo>
                <a:cubicBezTo>
                  <a:pt x="4835878" y="363173"/>
                  <a:pt x="5376333" y="483118"/>
                  <a:pt x="5376333" y="483118"/>
                </a:cubicBezTo>
              </a:path>
            </a:pathLst>
          </a:custGeom>
          <a:ln w="12700" cap="flat" cmpd="sng">
            <a:solidFill>
              <a:srgbClr val="FF0000"/>
            </a:solidFill>
            <a:prstDash val="lg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cxnSp>
        <p:nvCxnSpPr>
          <p:cNvPr id="19" name="Conector angular 18">
            <a:extLst>
              <a:ext uri="{FF2B5EF4-FFF2-40B4-BE49-F238E27FC236}">
                <a16:creationId xmlns:a16="http://schemas.microsoft.com/office/drawing/2014/main" id="{6C16A166-3749-9F48-B071-7BADE8B20276}"/>
              </a:ext>
            </a:extLst>
          </p:cNvPr>
          <p:cNvCxnSpPr/>
          <p:nvPr/>
        </p:nvCxnSpPr>
        <p:spPr>
          <a:xfrm>
            <a:off x="2166592" y="1598867"/>
            <a:ext cx="5904656" cy="2448272"/>
          </a:xfrm>
          <a:prstGeom prst="bentConnector3">
            <a:avLst>
              <a:gd name="adj1" fmla="val -7"/>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uadroTexto 32">
            <a:extLst>
              <a:ext uri="{FF2B5EF4-FFF2-40B4-BE49-F238E27FC236}">
                <a16:creationId xmlns:a16="http://schemas.microsoft.com/office/drawing/2014/main" id="{36EBBD1A-59CD-DB45-852D-629922E8BB7D}"/>
              </a:ext>
            </a:extLst>
          </p:cNvPr>
          <p:cNvSpPr txBox="1"/>
          <p:nvPr/>
        </p:nvSpPr>
        <p:spPr>
          <a:xfrm>
            <a:off x="2330109" y="3276537"/>
            <a:ext cx="556563" cy="338554"/>
          </a:xfrm>
          <a:prstGeom prst="rect">
            <a:avLst/>
          </a:prstGeom>
          <a:noFill/>
        </p:spPr>
        <p:txBody>
          <a:bodyPr wrap="none" rtlCol="0">
            <a:spAutoFit/>
          </a:bodyPr>
          <a:lstStyle/>
          <a:p>
            <a:r>
              <a:rPr lang="es-ES" sz="800" dirty="0">
                <a:solidFill>
                  <a:schemeClr val="tx1">
                    <a:lumMod val="65000"/>
                    <a:lumOff val="35000"/>
                  </a:schemeClr>
                </a:solidFill>
              </a:rPr>
              <a:t>Curva de </a:t>
            </a:r>
          </a:p>
          <a:p>
            <a:r>
              <a:rPr lang="es-ES" sz="800" dirty="0">
                <a:solidFill>
                  <a:schemeClr val="tx1">
                    <a:lumMod val="65000"/>
                    <a:lumOff val="35000"/>
                  </a:schemeClr>
                </a:solidFill>
              </a:rPr>
              <a:t>Ingresos</a:t>
            </a:r>
          </a:p>
        </p:txBody>
      </p:sp>
      <p:sp>
        <p:nvSpPr>
          <p:cNvPr id="34" name="CuadroTexto 33">
            <a:extLst>
              <a:ext uri="{FF2B5EF4-FFF2-40B4-BE49-F238E27FC236}">
                <a16:creationId xmlns:a16="http://schemas.microsoft.com/office/drawing/2014/main" id="{11BCA7C6-790A-7647-8AA6-70F82033EAC6}"/>
              </a:ext>
            </a:extLst>
          </p:cNvPr>
          <p:cNvSpPr txBox="1"/>
          <p:nvPr/>
        </p:nvSpPr>
        <p:spPr>
          <a:xfrm>
            <a:off x="3462736" y="3708585"/>
            <a:ext cx="556563" cy="338554"/>
          </a:xfrm>
          <a:prstGeom prst="rect">
            <a:avLst/>
          </a:prstGeom>
          <a:noFill/>
        </p:spPr>
        <p:txBody>
          <a:bodyPr wrap="none" rtlCol="0">
            <a:spAutoFit/>
          </a:bodyPr>
          <a:lstStyle/>
          <a:p>
            <a:r>
              <a:rPr lang="es-ES" sz="800" dirty="0">
                <a:solidFill>
                  <a:schemeClr val="tx1">
                    <a:lumMod val="65000"/>
                    <a:lumOff val="35000"/>
                  </a:schemeClr>
                </a:solidFill>
              </a:rPr>
              <a:t>Curva de </a:t>
            </a:r>
          </a:p>
          <a:p>
            <a:r>
              <a:rPr lang="es-ES" sz="800" dirty="0">
                <a:solidFill>
                  <a:schemeClr val="tx1">
                    <a:lumMod val="65000"/>
                    <a:lumOff val="35000"/>
                  </a:schemeClr>
                </a:solidFill>
              </a:rPr>
              <a:t>Egresos</a:t>
            </a:r>
          </a:p>
        </p:txBody>
      </p:sp>
      <p:sp>
        <p:nvSpPr>
          <p:cNvPr id="35" name="CuadroTexto 34">
            <a:extLst>
              <a:ext uri="{FF2B5EF4-FFF2-40B4-BE49-F238E27FC236}">
                <a16:creationId xmlns:a16="http://schemas.microsoft.com/office/drawing/2014/main" id="{3D55411E-F636-B541-AF2A-D43A7BEBC227}"/>
              </a:ext>
            </a:extLst>
          </p:cNvPr>
          <p:cNvSpPr txBox="1"/>
          <p:nvPr/>
        </p:nvSpPr>
        <p:spPr>
          <a:xfrm>
            <a:off x="2022576" y="1280638"/>
            <a:ext cx="249663" cy="246221"/>
          </a:xfrm>
          <a:prstGeom prst="rect">
            <a:avLst/>
          </a:prstGeom>
          <a:solidFill>
            <a:srgbClr val="FFFFFF"/>
          </a:solidFill>
        </p:spPr>
        <p:txBody>
          <a:bodyPr wrap="none" rtlCol="0">
            <a:spAutoFit/>
          </a:bodyPr>
          <a:lstStyle/>
          <a:p>
            <a:r>
              <a:rPr lang="es-ES" sz="1000" dirty="0">
                <a:solidFill>
                  <a:schemeClr val="accent1">
                    <a:lumMod val="50000"/>
                  </a:schemeClr>
                </a:solidFill>
              </a:rPr>
              <a:t>$</a:t>
            </a:r>
          </a:p>
        </p:txBody>
      </p:sp>
      <p:sp>
        <p:nvSpPr>
          <p:cNvPr id="28" name="Forma libre 27">
            <a:extLst>
              <a:ext uri="{FF2B5EF4-FFF2-40B4-BE49-F238E27FC236}">
                <a16:creationId xmlns:a16="http://schemas.microsoft.com/office/drawing/2014/main" id="{878D809E-0A60-2C4D-8394-C31440C9902E}"/>
              </a:ext>
            </a:extLst>
          </p:cNvPr>
          <p:cNvSpPr/>
          <p:nvPr/>
        </p:nvSpPr>
        <p:spPr>
          <a:xfrm rot="20845172">
            <a:off x="2073038" y="2047067"/>
            <a:ext cx="5263993" cy="1371248"/>
          </a:xfrm>
          <a:custGeom>
            <a:avLst/>
            <a:gdLst>
              <a:gd name="connsiteX0" fmla="*/ 0 w 4995333"/>
              <a:gd name="connsiteY0" fmla="*/ 780793 h 831593"/>
              <a:gd name="connsiteX1" fmla="*/ 1329267 w 4995333"/>
              <a:gd name="connsiteY1" fmla="*/ 611460 h 831593"/>
              <a:gd name="connsiteX2" fmla="*/ 2785533 w 4995333"/>
              <a:gd name="connsiteY2" fmla="*/ 1860 h 831593"/>
              <a:gd name="connsiteX3" fmla="*/ 4995333 w 4995333"/>
              <a:gd name="connsiteY3" fmla="*/ 831593 h 831593"/>
            </a:gdLst>
            <a:ahLst/>
            <a:cxnLst>
              <a:cxn ang="0">
                <a:pos x="connsiteX0" y="connsiteY0"/>
              </a:cxn>
              <a:cxn ang="0">
                <a:pos x="connsiteX1" y="connsiteY1"/>
              </a:cxn>
              <a:cxn ang="0">
                <a:pos x="connsiteX2" y="connsiteY2"/>
              </a:cxn>
              <a:cxn ang="0">
                <a:pos x="connsiteX3" y="connsiteY3"/>
              </a:cxn>
            </a:cxnLst>
            <a:rect l="l" t="t" r="r" b="b"/>
            <a:pathLst>
              <a:path w="4995333" h="831593">
                <a:moveTo>
                  <a:pt x="0" y="780793"/>
                </a:moveTo>
                <a:cubicBezTo>
                  <a:pt x="432506" y="761037"/>
                  <a:pt x="865012" y="741282"/>
                  <a:pt x="1329267" y="611460"/>
                </a:cubicBezTo>
                <a:cubicBezTo>
                  <a:pt x="1793523" y="481638"/>
                  <a:pt x="2174522" y="-34829"/>
                  <a:pt x="2785533" y="1860"/>
                </a:cubicBezTo>
                <a:cubicBezTo>
                  <a:pt x="3396544" y="38549"/>
                  <a:pt x="4995333" y="831593"/>
                  <a:pt x="4995333" y="831593"/>
                </a:cubicBezTo>
              </a:path>
            </a:pathLst>
          </a:custGeom>
          <a:ln>
            <a:solidFill>
              <a:schemeClr val="accent3">
                <a:lumMod val="75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41" name="Rectángulo 40">
            <a:extLst>
              <a:ext uri="{FF2B5EF4-FFF2-40B4-BE49-F238E27FC236}">
                <a16:creationId xmlns:a16="http://schemas.microsoft.com/office/drawing/2014/main" id="{A481F417-DD0E-074A-BC6E-B3CAB641B474}"/>
              </a:ext>
            </a:extLst>
          </p:cNvPr>
          <p:cNvSpPr/>
          <p:nvPr/>
        </p:nvSpPr>
        <p:spPr>
          <a:xfrm>
            <a:off x="2153892" y="4119147"/>
            <a:ext cx="1872208" cy="216024"/>
          </a:xfrm>
          <a:prstGeom prst="rect">
            <a:avLst/>
          </a:prstGeom>
          <a:pattFill prst="wdUpDiag">
            <a:fgClr>
              <a:schemeClr val="accent1">
                <a:lumMod val="50000"/>
              </a:schemeClr>
            </a:fgClr>
            <a:bgClr>
              <a:schemeClr val="accent1">
                <a:lumMod val="75000"/>
              </a:schemeClr>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800" dirty="0">
                <a:solidFill>
                  <a:schemeClr val="bg1"/>
                </a:solidFill>
              </a:rPr>
              <a:t>Ya pasó el 39% de tu vida productiva</a:t>
            </a:r>
          </a:p>
        </p:txBody>
      </p:sp>
      <p:cxnSp>
        <p:nvCxnSpPr>
          <p:cNvPr id="5" name="Conector angular 4">
            <a:extLst>
              <a:ext uri="{FF2B5EF4-FFF2-40B4-BE49-F238E27FC236}">
                <a16:creationId xmlns:a16="http://schemas.microsoft.com/office/drawing/2014/main" id="{24776681-97D4-7045-ACBC-ACCB00841F44}"/>
              </a:ext>
            </a:extLst>
          </p:cNvPr>
          <p:cNvCxnSpPr>
            <a:cxnSpLocks/>
          </p:cNvCxnSpPr>
          <p:nvPr/>
        </p:nvCxnSpPr>
        <p:spPr>
          <a:xfrm rot="5400000" flipH="1" flipV="1">
            <a:off x="3868372" y="1929038"/>
            <a:ext cx="1487648" cy="703386"/>
          </a:xfrm>
          <a:prstGeom prst="bentConnector3">
            <a:avLst>
              <a:gd name="adj1" fmla="val 100659"/>
            </a:avLst>
          </a:prstGeom>
          <a:ln w="22225">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2" name="CuadroTexto 41">
            <a:extLst>
              <a:ext uri="{FF2B5EF4-FFF2-40B4-BE49-F238E27FC236}">
                <a16:creationId xmlns:a16="http://schemas.microsoft.com/office/drawing/2014/main" id="{9FEBC0C8-E550-2D46-B363-6DDBB91F3B54}"/>
              </a:ext>
            </a:extLst>
          </p:cNvPr>
          <p:cNvSpPr txBox="1"/>
          <p:nvPr/>
        </p:nvSpPr>
        <p:spPr>
          <a:xfrm>
            <a:off x="5014131" y="1195618"/>
            <a:ext cx="2608330" cy="707886"/>
          </a:xfrm>
          <a:prstGeom prst="rect">
            <a:avLst/>
          </a:prstGeom>
          <a:noFill/>
        </p:spPr>
        <p:txBody>
          <a:bodyPr wrap="square" rtlCol="0">
            <a:spAutoFit/>
          </a:bodyPr>
          <a:lstStyle/>
          <a:p>
            <a:pPr algn="ctr"/>
            <a:r>
              <a:rPr lang="es-ES" sz="1000" dirty="0">
                <a:solidFill>
                  <a:schemeClr val="accent5"/>
                </a:solidFill>
              </a:rPr>
              <a:t>Debido a un Accidente o una Enfermedad tus gastos se pueden incrementar drásticamente </a:t>
            </a:r>
            <a:r>
              <a:rPr lang="es-ES" sz="1000" dirty="0">
                <a:solidFill>
                  <a:schemeClr val="accent5"/>
                </a:solidFill>
                <a:sym typeface="Wingdings" pitchFamily="2" charset="2"/>
              </a:rPr>
              <a:t> Crack Financiero Personal </a:t>
            </a:r>
            <a:endParaRPr lang="es-ES" sz="1000" dirty="0">
              <a:solidFill>
                <a:schemeClr val="accent5"/>
              </a:solidFill>
            </a:endParaRPr>
          </a:p>
        </p:txBody>
      </p:sp>
      <p:sp>
        <p:nvSpPr>
          <p:cNvPr id="2" name="Rectángulo 1">
            <a:extLst>
              <a:ext uri="{FF2B5EF4-FFF2-40B4-BE49-F238E27FC236}">
                <a16:creationId xmlns:a16="http://schemas.microsoft.com/office/drawing/2014/main" id="{F49AE25D-914B-9246-8390-B92A3EC591FB}"/>
              </a:ext>
            </a:extLst>
          </p:cNvPr>
          <p:cNvSpPr/>
          <p:nvPr/>
        </p:nvSpPr>
        <p:spPr>
          <a:xfrm>
            <a:off x="4270550" y="1697140"/>
            <a:ext cx="4199544" cy="14465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43" name="CuadroTexto 42">
            <a:extLst>
              <a:ext uri="{FF2B5EF4-FFF2-40B4-BE49-F238E27FC236}">
                <a16:creationId xmlns:a16="http://schemas.microsoft.com/office/drawing/2014/main" id="{EA08DD0D-D6CA-594E-B432-DC9EB4F079EB}"/>
              </a:ext>
            </a:extLst>
          </p:cNvPr>
          <p:cNvSpPr txBox="1"/>
          <p:nvPr/>
        </p:nvSpPr>
        <p:spPr>
          <a:xfrm>
            <a:off x="4037975" y="4290999"/>
            <a:ext cx="453970"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Edad </a:t>
            </a:r>
          </a:p>
          <a:p>
            <a:pPr algn="ctr"/>
            <a:r>
              <a:rPr lang="es-ES" sz="800" dirty="0">
                <a:solidFill>
                  <a:schemeClr val="tx1">
                    <a:lumMod val="65000"/>
                    <a:lumOff val="35000"/>
                  </a:schemeClr>
                </a:solidFill>
              </a:rPr>
              <a:t>Actual</a:t>
            </a:r>
          </a:p>
        </p:txBody>
      </p:sp>
      <p:sp>
        <p:nvSpPr>
          <p:cNvPr id="44" name="CuadroTexto 43">
            <a:extLst>
              <a:ext uri="{FF2B5EF4-FFF2-40B4-BE49-F238E27FC236}">
                <a16:creationId xmlns:a16="http://schemas.microsoft.com/office/drawing/2014/main" id="{2A4E7601-7915-6A4A-9551-26BB21DA18DF}"/>
              </a:ext>
            </a:extLst>
          </p:cNvPr>
          <p:cNvSpPr txBox="1"/>
          <p:nvPr/>
        </p:nvSpPr>
        <p:spPr>
          <a:xfrm>
            <a:off x="5628963" y="4284649"/>
            <a:ext cx="596337"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Edad de</a:t>
            </a:r>
          </a:p>
          <a:p>
            <a:pPr algn="ctr"/>
            <a:r>
              <a:rPr lang="es-ES" sz="800" dirty="0">
                <a:solidFill>
                  <a:schemeClr val="tx1">
                    <a:lumMod val="65000"/>
                    <a:lumOff val="35000"/>
                  </a:schemeClr>
                </a:solidFill>
              </a:rPr>
              <a:t>Jubilación</a:t>
            </a:r>
          </a:p>
        </p:txBody>
      </p:sp>
      <p:sp>
        <p:nvSpPr>
          <p:cNvPr id="45" name="Rectángulo 44">
            <a:extLst>
              <a:ext uri="{FF2B5EF4-FFF2-40B4-BE49-F238E27FC236}">
                <a16:creationId xmlns:a16="http://schemas.microsoft.com/office/drawing/2014/main" id="{AF8F458F-2C64-2642-BBAA-D744DDF25BF2}"/>
              </a:ext>
            </a:extLst>
          </p:cNvPr>
          <p:cNvSpPr/>
          <p:nvPr/>
        </p:nvSpPr>
        <p:spPr>
          <a:xfrm>
            <a:off x="5694984" y="4110961"/>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050" dirty="0">
                <a:solidFill>
                  <a:schemeClr val="tx1">
                    <a:lumMod val="65000"/>
                    <a:lumOff val="35000"/>
                  </a:schemeClr>
                </a:solidFill>
              </a:rPr>
              <a:t>65</a:t>
            </a:r>
          </a:p>
        </p:txBody>
      </p:sp>
      <p:sp>
        <p:nvSpPr>
          <p:cNvPr id="46" name="CuadroTexto 45">
            <a:extLst>
              <a:ext uri="{FF2B5EF4-FFF2-40B4-BE49-F238E27FC236}">
                <a16:creationId xmlns:a16="http://schemas.microsoft.com/office/drawing/2014/main" id="{32BD8E11-C8C1-EE49-B8CD-1EEE4CEA1536}"/>
              </a:ext>
            </a:extLst>
          </p:cNvPr>
          <p:cNvSpPr txBox="1"/>
          <p:nvPr/>
        </p:nvSpPr>
        <p:spPr>
          <a:xfrm>
            <a:off x="7527890" y="4284649"/>
            <a:ext cx="608310"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Esperanza </a:t>
            </a:r>
          </a:p>
          <a:p>
            <a:pPr algn="ctr"/>
            <a:r>
              <a:rPr lang="es-ES" sz="800" dirty="0">
                <a:solidFill>
                  <a:schemeClr val="tx1">
                    <a:lumMod val="65000"/>
                    <a:lumOff val="35000"/>
                  </a:schemeClr>
                </a:solidFill>
              </a:rPr>
              <a:t>de Vida</a:t>
            </a:r>
          </a:p>
        </p:txBody>
      </p:sp>
      <p:sp>
        <p:nvSpPr>
          <p:cNvPr id="47" name="Rectángulo 46">
            <a:extLst>
              <a:ext uri="{FF2B5EF4-FFF2-40B4-BE49-F238E27FC236}">
                <a16:creationId xmlns:a16="http://schemas.microsoft.com/office/drawing/2014/main" id="{71D68636-B98A-3243-985A-2C7FCBDF3E48}"/>
              </a:ext>
            </a:extLst>
          </p:cNvPr>
          <p:cNvSpPr/>
          <p:nvPr/>
        </p:nvSpPr>
        <p:spPr>
          <a:xfrm>
            <a:off x="7618032" y="4112409"/>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pPr algn="ctr"/>
            <a:r>
              <a:rPr lang="es-ES" sz="1050" dirty="0">
                <a:solidFill>
                  <a:schemeClr val="tx1">
                    <a:lumMod val="65000"/>
                    <a:lumOff val="35000"/>
                  </a:schemeClr>
                </a:solidFill>
              </a:rPr>
              <a:t>85</a:t>
            </a:r>
          </a:p>
        </p:txBody>
      </p:sp>
      <p:sp>
        <p:nvSpPr>
          <p:cNvPr id="48" name="Rectángulo 47">
            <a:extLst>
              <a:ext uri="{FF2B5EF4-FFF2-40B4-BE49-F238E27FC236}">
                <a16:creationId xmlns:a16="http://schemas.microsoft.com/office/drawing/2014/main" id="{74E4F26D-2FF9-F144-A0EA-AAB2B7829B12}"/>
              </a:ext>
            </a:extLst>
          </p:cNvPr>
          <p:cNvSpPr/>
          <p:nvPr/>
        </p:nvSpPr>
        <p:spPr>
          <a:xfrm>
            <a:off x="4038800" y="4119147"/>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050" dirty="0">
                <a:solidFill>
                  <a:schemeClr val="tx1">
                    <a:lumMod val="65000"/>
                    <a:lumOff val="35000"/>
                  </a:schemeClr>
                </a:solidFill>
              </a:rPr>
              <a:t>33</a:t>
            </a:r>
          </a:p>
        </p:txBody>
      </p:sp>
    </p:spTree>
    <p:extLst>
      <p:ext uri="{BB962C8B-B14F-4D97-AF65-F5344CB8AC3E}">
        <p14:creationId xmlns:p14="http://schemas.microsoft.com/office/powerpoint/2010/main" val="1562375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3" name="CuadroTexto 2"/>
          <p:cNvSpPr txBox="1"/>
          <p:nvPr/>
        </p:nvSpPr>
        <p:spPr>
          <a:xfrm>
            <a:off x="1793266" y="1449465"/>
            <a:ext cx="6962459" cy="403187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dirty="0"/>
              <a:t>¿En caso de un accidente o una enfermedad, en que hospital te atenderías?</a:t>
            </a:r>
          </a:p>
          <a:p>
            <a:endParaRPr lang="es-ES" sz="1600" dirty="0"/>
          </a:p>
          <a:p>
            <a:endParaRPr lang="es-ES" sz="1600" dirty="0"/>
          </a:p>
          <a:p>
            <a:endParaRPr lang="es-ES" sz="1600" dirty="0"/>
          </a:p>
          <a:p>
            <a:endParaRPr lang="es-ES" sz="1600" dirty="0"/>
          </a:p>
          <a:p>
            <a:r>
              <a:rPr lang="es-ES" sz="1600" dirty="0"/>
              <a:t>¿Tienes un Seguro de Gastos Médico Mayores?</a:t>
            </a:r>
          </a:p>
          <a:p>
            <a:endParaRPr lang="es-ES" sz="1600" dirty="0"/>
          </a:p>
          <a:p>
            <a:endParaRPr lang="es-ES" sz="1600" dirty="0"/>
          </a:p>
          <a:p>
            <a:endParaRPr lang="es-ES" sz="1600" dirty="0"/>
          </a:p>
          <a:p>
            <a:endParaRPr lang="es-ES" sz="1600" dirty="0"/>
          </a:p>
          <a:p>
            <a:r>
              <a:rPr lang="es-ES" sz="1600" dirty="0"/>
              <a:t>(Sólo en caso de “SI” en pregunta anterior) </a:t>
            </a:r>
          </a:p>
          <a:p>
            <a:r>
              <a:rPr lang="es-ES" sz="1600" dirty="0"/>
              <a:t>¿Cuál seguro de GMM tienes? _____________________________________________________________</a:t>
            </a:r>
          </a:p>
          <a:p>
            <a:r>
              <a:rPr lang="es-ES" sz="1600" dirty="0"/>
              <a:t>_____________________________________________________________</a:t>
            </a:r>
          </a:p>
          <a:p>
            <a:endParaRPr lang="es-ES" sz="1600" dirty="0"/>
          </a:p>
        </p:txBody>
      </p:sp>
      <p:graphicFrame>
        <p:nvGraphicFramePr>
          <p:cNvPr id="23" name="Tabla 22"/>
          <p:cNvGraphicFramePr>
            <a:graphicFrameLocks noGrp="1"/>
          </p:cNvGraphicFramePr>
          <p:nvPr/>
        </p:nvGraphicFramePr>
        <p:xfrm>
          <a:off x="3511825" y="3441895"/>
          <a:ext cx="3719154" cy="335280"/>
        </p:xfrm>
        <a:graphic>
          <a:graphicData uri="http://schemas.openxmlformats.org/drawingml/2006/table">
            <a:tbl>
              <a:tblPr firstRow="1" bandRow="1">
                <a:tableStyleId>{5C22544A-7EE6-4342-B048-85BDC9FD1C3A}</a:tableStyleId>
              </a:tblPr>
              <a:tblGrid>
                <a:gridCol w="1859577">
                  <a:extLst>
                    <a:ext uri="{9D8B030D-6E8A-4147-A177-3AD203B41FA5}">
                      <a16:colId xmlns:a16="http://schemas.microsoft.com/office/drawing/2014/main" val="20000"/>
                    </a:ext>
                  </a:extLst>
                </a:gridCol>
                <a:gridCol w="1859577">
                  <a:extLst>
                    <a:ext uri="{9D8B030D-6E8A-4147-A177-3AD203B41FA5}">
                      <a16:colId xmlns:a16="http://schemas.microsoft.com/office/drawing/2014/main" val="20001"/>
                    </a:ext>
                  </a:extLst>
                </a:gridCol>
              </a:tblGrid>
              <a:tr h="298034">
                <a:tc>
                  <a:txBody>
                    <a:bodyPr/>
                    <a:lstStyle/>
                    <a:p>
                      <a:pPr algn="ctr"/>
                      <a:r>
                        <a:rPr lang="es-ES" sz="1600" dirty="0"/>
                        <a:t>SI</a:t>
                      </a:r>
                    </a:p>
                  </a:txBody>
                  <a:tcPr anchor="ctr"/>
                </a:tc>
                <a:tc>
                  <a:txBody>
                    <a:bodyPr/>
                    <a:lstStyle/>
                    <a:p>
                      <a:pPr algn="ctr"/>
                      <a:r>
                        <a:rPr lang="es-ES" sz="1600" dirty="0"/>
                        <a:t>NO</a:t>
                      </a:r>
                    </a:p>
                  </a:txBody>
                  <a:tcPr anchor="ctr"/>
                </a:tc>
                <a:extLst>
                  <a:ext uri="{0D108BD9-81ED-4DB2-BD59-A6C34878D82A}">
                    <a16:rowId xmlns:a16="http://schemas.microsoft.com/office/drawing/2014/main" val="10000"/>
                  </a:ext>
                </a:extLst>
              </a:tr>
            </a:tbl>
          </a:graphicData>
        </a:graphic>
      </p:graphicFrame>
      <p:graphicFrame>
        <p:nvGraphicFramePr>
          <p:cNvPr id="24" name="Tabla 23"/>
          <p:cNvGraphicFramePr>
            <a:graphicFrameLocks noGrp="1"/>
          </p:cNvGraphicFramePr>
          <p:nvPr/>
        </p:nvGraphicFramePr>
        <p:xfrm>
          <a:off x="3511825" y="2065933"/>
          <a:ext cx="3719154" cy="335280"/>
        </p:xfrm>
        <a:graphic>
          <a:graphicData uri="http://schemas.openxmlformats.org/drawingml/2006/table">
            <a:tbl>
              <a:tblPr firstRow="1" bandRow="1">
                <a:tableStyleId>{5C22544A-7EE6-4342-B048-85BDC9FD1C3A}</a:tableStyleId>
              </a:tblPr>
              <a:tblGrid>
                <a:gridCol w="3340996">
                  <a:extLst>
                    <a:ext uri="{9D8B030D-6E8A-4147-A177-3AD203B41FA5}">
                      <a16:colId xmlns:a16="http://schemas.microsoft.com/office/drawing/2014/main" val="20000"/>
                    </a:ext>
                  </a:extLst>
                </a:gridCol>
                <a:gridCol w="378158">
                  <a:extLst>
                    <a:ext uri="{9D8B030D-6E8A-4147-A177-3AD203B41FA5}">
                      <a16:colId xmlns:a16="http://schemas.microsoft.com/office/drawing/2014/main" val="20001"/>
                    </a:ext>
                  </a:extLst>
                </a:gridCol>
              </a:tblGrid>
              <a:tr h="298034">
                <a:tc>
                  <a:txBody>
                    <a:bodyPr/>
                    <a:lstStyle/>
                    <a:p>
                      <a:pPr algn="ctr"/>
                      <a:r>
                        <a:rPr lang="es-ES" sz="1600" dirty="0"/>
                        <a:t>ABC Santa</a:t>
                      </a:r>
                      <a:r>
                        <a:rPr lang="es-ES" sz="1600" baseline="0" dirty="0"/>
                        <a:t> Fe</a:t>
                      </a:r>
                      <a:endParaRPr lang="es-ES" sz="1600" dirty="0"/>
                    </a:p>
                  </a:txBody>
                  <a:tcPr anchor="ctr"/>
                </a:tc>
                <a:tc>
                  <a:txBody>
                    <a:bodyPr/>
                    <a:lstStyle/>
                    <a:p>
                      <a:pPr algn="ctr"/>
                      <a:endParaRPr lang="es-ES" sz="1600" dirty="0"/>
                    </a:p>
                  </a:txBody>
                  <a:tcPr anchor="ctr"/>
                </a:tc>
                <a:extLst>
                  <a:ext uri="{0D108BD9-81ED-4DB2-BD59-A6C34878D82A}">
                    <a16:rowId xmlns:a16="http://schemas.microsoft.com/office/drawing/2014/main" val="10000"/>
                  </a:ext>
                </a:extLst>
              </a:tr>
            </a:tbl>
          </a:graphicData>
        </a:graphic>
      </p:graphicFrame>
      <p:sp>
        <p:nvSpPr>
          <p:cNvPr id="25" name="Triángulo isósceles 24"/>
          <p:cNvSpPr/>
          <p:nvPr/>
        </p:nvSpPr>
        <p:spPr>
          <a:xfrm rot="10800000">
            <a:off x="6957469" y="2107591"/>
            <a:ext cx="179920" cy="243418"/>
          </a:xfrm>
          <a:prstGeom prst="triangl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6" name="Proceso alternativo 15">
            <a:extLst>
              <a:ext uri="{FF2B5EF4-FFF2-40B4-BE49-F238E27FC236}">
                <a16:creationId xmlns:a16="http://schemas.microsoft.com/office/drawing/2014/main" id="{29F169C7-0A92-7D43-BC6A-7F798585D5CF}"/>
              </a:ext>
            </a:extLst>
          </p:cNvPr>
          <p:cNvSpPr/>
          <p:nvPr/>
        </p:nvSpPr>
        <p:spPr>
          <a:xfrm>
            <a:off x="177549" y="942072"/>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22" name="Proceso alternativo 21">
            <a:extLst>
              <a:ext uri="{FF2B5EF4-FFF2-40B4-BE49-F238E27FC236}">
                <a16:creationId xmlns:a16="http://schemas.microsoft.com/office/drawing/2014/main" id="{EC782668-060D-8D41-814E-88D3F1209E03}"/>
              </a:ext>
            </a:extLst>
          </p:cNvPr>
          <p:cNvSpPr/>
          <p:nvPr/>
        </p:nvSpPr>
        <p:spPr>
          <a:xfrm>
            <a:off x="177549" y="4003833"/>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26" name="Proceso alternativo 25">
            <a:extLst>
              <a:ext uri="{FF2B5EF4-FFF2-40B4-BE49-F238E27FC236}">
                <a16:creationId xmlns:a16="http://schemas.microsoft.com/office/drawing/2014/main" id="{BE7906B9-85DE-FC4E-9EAA-213F4B270407}"/>
              </a:ext>
            </a:extLst>
          </p:cNvPr>
          <p:cNvSpPr/>
          <p:nvPr/>
        </p:nvSpPr>
        <p:spPr>
          <a:xfrm>
            <a:off x="177549" y="324295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27" name="Proceso alternativo 26">
            <a:extLst>
              <a:ext uri="{FF2B5EF4-FFF2-40B4-BE49-F238E27FC236}">
                <a16:creationId xmlns:a16="http://schemas.microsoft.com/office/drawing/2014/main" id="{90326F2F-B4D7-6147-ACC4-7FA96E4F3C97}"/>
              </a:ext>
            </a:extLst>
          </p:cNvPr>
          <p:cNvSpPr/>
          <p:nvPr/>
        </p:nvSpPr>
        <p:spPr>
          <a:xfrm>
            <a:off x="176327" y="1697141"/>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29" name="Proceso alternativo 28">
            <a:extLst>
              <a:ext uri="{FF2B5EF4-FFF2-40B4-BE49-F238E27FC236}">
                <a16:creationId xmlns:a16="http://schemas.microsoft.com/office/drawing/2014/main" id="{30642DCD-9374-D641-877F-770A92790493}"/>
              </a:ext>
            </a:extLst>
          </p:cNvPr>
          <p:cNvSpPr/>
          <p:nvPr/>
        </p:nvSpPr>
        <p:spPr>
          <a:xfrm>
            <a:off x="176327" y="2468664"/>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dirty="0"/>
              <a:t>Atención médica (enfermedad o accidente)</a:t>
            </a:r>
          </a:p>
        </p:txBody>
      </p:sp>
      <p:pic>
        <p:nvPicPr>
          <p:cNvPr id="30" name="Imagen 29">
            <a:extLst>
              <a:ext uri="{FF2B5EF4-FFF2-40B4-BE49-F238E27FC236}">
                <a16:creationId xmlns:a16="http://schemas.microsoft.com/office/drawing/2014/main" id="{FB78EA10-396C-6A49-A539-36E5561915C3}"/>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31" name="Imagen 30">
            <a:extLst>
              <a:ext uri="{FF2B5EF4-FFF2-40B4-BE49-F238E27FC236}">
                <a16:creationId xmlns:a16="http://schemas.microsoft.com/office/drawing/2014/main" id="{6B1C9E9E-82E7-014A-91DD-CC7BF4F84DD3}"/>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graphicFrame>
        <p:nvGraphicFramePr>
          <p:cNvPr id="32" name="Tabla 31">
            <a:extLst>
              <a:ext uri="{FF2B5EF4-FFF2-40B4-BE49-F238E27FC236}">
                <a16:creationId xmlns:a16="http://schemas.microsoft.com/office/drawing/2014/main" id="{9240EC70-98E4-FA45-9325-F65DDA661644}"/>
              </a:ext>
            </a:extLst>
          </p:cNvPr>
          <p:cNvGraphicFramePr>
            <a:graphicFrameLocks noGrp="1"/>
          </p:cNvGraphicFramePr>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82210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roceso alternativo 22">
            <a:extLst>
              <a:ext uri="{FF2B5EF4-FFF2-40B4-BE49-F238E27FC236}">
                <a16:creationId xmlns:a16="http://schemas.microsoft.com/office/drawing/2014/main" id="{5A001782-F4D1-D141-9DEE-877AA6912B34}"/>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24" name="Proceso alternativo 23">
            <a:extLst>
              <a:ext uri="{FF2B5EF4-FFF2-40B4-BE49-F238E27FC236}">
                <a16:creationId xmlns:a16="http://schemas.microsoft.com/office/drawing/2014/main" id="{343B41E0-1EFA-D94D-939E-DE89A6C94FAD}"/>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25" name="Proceso alternativo 24">
            <a:extLst>
              <a:ext uri="{FF2B5EF4-FFF2-40B4-BE49-F238E27FC236}">
                <a16:creationId xmlns:a16="http://schemas.microsoft.com/office/drawing/2014/main" id="{EF09E87E-898A-084D-8256-88CA916AED9F}"/>
              </a:ext>
            </a:extLst>
          </p:cNvPr>
          <p:cNvSpPr/>
          <p:nvPr/>
        </p:nvSpPr>
        <p:spPr>
          <a:xfrm>
            <a:off x="177549" y="3231384"/>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26" name="Proceso alternativo 25">
            <a:extLst>
              <a:ext uri="{FF2B5EF4-FFF2-40B4-BE49-F238E27FC236}">
                <a16:creationId xmlns:a16="http://schemas.microsoft.com/office/drawing/2014/main" id="{0648B2EE-BD33-5E49-A367-9EDE3AACA4FC}"/>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27" name="Proceso alternativo 26">
            <a:extLst>
              <a:ext uri="{FF2B5EF4-FFF2-40B4-BE49-F238E27FC236}">
                <a16:creationId xmlns:a16="http://schemas.microsoft.com/office/drawing/2014/main" id="{E1E1D6D1-D5B4-464E-9BAC-3AEC24DA3B51}"/>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pic>
        <p:nvPicPr>
          <p:cNvPr id="4" name="Imagen 3"/>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13" name="Imagen 12"/>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pic>
        <p:nvPicPr>
          <p:cNvPr id="14" name="Imagen 13"/>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graphicFrame>
        <p:nvGraphicFramePr>
          <p:cNvPr id="29" name="Tabla 28">
            <a:extLst>
              <a:ext uri="{FF2B5EF4-FFF2-40B4-BE49-F238E27FC236}">
                <a16:creationId xmlns:a16="http://schemas.microsoft.com/office/drawing/2014/main" id="{044EFBD0-010C-A541-B7E9-7A0605989B5E}"/>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7699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roceso alternativo 23">
            <a:extLst>
              <a:ext uri="{FF2B5EF4-FFF2-40B4-BE49-F238E27FC236}">
                <a16:creationId xmlns:a16="http://schemas.microsoft.com/office/drawing/2014/main" id="{62341E88-5FA3-BE4F-B853-CA9D2A8E43D1}"/>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26" name="Proceso alternativo 25">
            <a:extLst>
              <a:ext uri="{FF2B5EF4-FFF2-40B4-BE49-F238E27FC236}">
                <a16:creationId xmlns:a16="http://schemas.microsoft.com/office/drawing/2014/main" id="{F146CF2D-0BA3-494A-95C5-B03BF0835A3B}"/>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27" name="Proceso alternativo 26">
            <a:extLst>
              <a:ext uri="{FF2B5EF4-FFF2-40B4-BE49-F238E27FC236}">
                <a16:creationId xmlns:a16="http://schemas.microsoft.com/office/drawing/2014/main" id="{EEF76A08-C040-1941-847F-98F82F3CA5C4}"/>
              </a:ext>
            </a:extLst>
          </p:cNvPr>
          <p:cNvSpPr/>
          <p:nvPr/>
        </p:nvSpPr>
        <p:spPr>
          <a:xfrm>
            <a:off x="177549" y="3231384"/>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a:t>Invalidez</a:t>
            </a:r>
            <a:endParaRPr lang="es-ES" sz="1050" dirty="0"/>
          </a:p>
        </p:txBody>
      </p:sp>
      <p:sp>
        <p:nvSpPr>
          <p:cNvPr id="28" name="Proceso alternativo 27">
            <a:extLst>
              <a:ext uri="{FF2B5EF4-FFF2-40B4-BE49-F238E27FC236}">
                <a16:creationId xmlns:a16="http://schemas.microsoft.com/office/drawing/2014/main" id="{CC0FC0FC-E575-4246-8FFF-8173F240C528}"/>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29" name="Proceso alternativo 28">
            <a:extLst>
              <a:ext uri="{FF2B5EF4-FFF2-40B4-BE49-F238E27FC236}">
                <a16:creationId xmlns:a16="http://schemas.microsoft.com/office/drawing/2014/main" id="{0A387099-0C64-F143-BA10-5A8832C6E4F7}"/>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3" name="CuadroTexto 2"/>
          <p:cNvSpPr txBox="1"/>
          <p:nvPr/>
        </p:nvSpPr>
        <p:spPr>
          <a:xfrm>
            <a:off x="1899775" y="396825"/>
            <a:ext cx="5016259"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lnSpc>
                <a:spcPct val="130000"/>
              </a:lnSpc>
            </a:pPr>
            <a:r>
              <a:rPr lang="es-ES" sz="1600" dirty="0"/>
              <a:t>¿qué significa para ti hacer lo siguiente?</a:t>
            </a:r>
          </a:p>
        </p:txBody>
      </p:sp>
      <p:pic>
        <p:nvPicPr>
          <p:cNvPr id="30" name="Imagen 29">
            <a:extLst>
              <a:ext uri="{FF2B5EF4-FFF2-40B4-BE49-F238E27FC236}">
                <a16:creationId xmlns:a16="http://schemas.microsoft.com/office/drawing/2014/main" id="{F81993C2-3190-ED42-9204-9E82C5DCE76D}"/>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31" name="Imagen 30">
            <a:extLst>
              <a:ext uri="{FF2B5EF4-FFF2-40B4-BE49-F238E27FC236}">
                <a16:creationId xmlns:a16="http://schemas.microsoft.com/office/drawing/2014/main" id="{7C708E19-775C-F74C-996E-23FCD0719A39}"/>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pic>
        <p:nvPicPr>
          <p:cNvPr id="32" name="Imagen 31">
            <a:extLst>
              <a:ext uri="{FF2B5EF4-FFF2-40B4-BE49-F238E27FC236}">
                <a16:creationId xmlns:a16="http://schemas.microsoft.com/office/drawing/2014/main" id="{FF0B3C99-FE40-9941-BE13-E706FE617894}"/>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graphicFrame>
        <p:nvGraphicFramePr>
          <p:cNvPr id="33" name="Tabla 32">
            <a:extLst>
              <a:ext uri="{FF2B5EF4-FFF2-40B4-BE49-F238E27FC236}">
                <a16:creationId xmlns:a16="http://schemas.microsoft.com/office/drawing/2014/main" id="{828D0BE5-84CA-B746-BF72-A5A1DC713FDA}"/>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
        <p:nvSpPr>
          <p:cNvPr id="19" name="CuadroTexto 18">
            <a:extLst>
              <a:ext uri="{FF2B5EF4-FFF2-40B4-BE49-F238E27FC236}">
                <a16:creationId xmlns:a16="http://schemas.microsoft.com/office/drawing/2014/main" id="{F464EC5B-FA8E-B249-B63D-B3ECBD2EED99}"/>
              </a:ext>
            </a:extLst>
          </p:cNvPr>
          <p:cNvSpPr txBox="1"/>
          <p:nvPr/>
        </p:nvSpPr>
        <p:spPr>
          <a:xfrm>
            <a:off x="1767746" y="990458"/>
            <a:ext cx="6926776" cy="432863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endParaRPr lang="es-ES" sz="1600" dirty="0"/>
          </a:p>
          <a:p>
            <a:endParaRPr lang="es-ES" sz="1600" dirty="0"/>
          </a:p>
        </p:txBody>
      </p:sp>
      <p:sp>
        <p:nvSpPr>
          <p:cNvPr id="20" name="CuadroTexto 19">
            <a:extLst>
              <a:ext uri="{FF2B5EF4-FFF2-40B4-BE49-F238E27FC236}">
                <a16:creationId xmlns:a16="http://schemas.microsoft.com/office/drawing/2014/main" id="{4B30B06F-7009-9148-9184-D5CFF363A889}"/>
              </a:ext>
            </a:extLst>
          </p:cNvPr>
          <p:cNvSpPr txBox="1"/>
          <p:nvPr/>
        </p:nvSpPr>
        <p:spPr>
          <a:xfrm>
            <a:off x="4037975" y="4290999"/>
            <a:ext cx="453970"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Edad </a:t>
            </a:r>
          </a:p>
          <a:p>
            <a:pPr algn="ctr"/>
            <a:r>
              <a:rPr lang="es-ES" sz="800" dirty="0">
                <a:solidFill>
                  <a:schemeClr val="tx1">
                    <a:lumMod val="65000"/>
                    <a:lumOff val="35000"/>
                  </a:schemeClr>
                </a:solidFill>
              </a:rPr>
              <a:t>Actual</a:t>
            </a:r>
          </a:p>
        </p:txBody>
      </p:sp>
      <p:cxnSp>
        <p:nvCxnSpPr>
          <p:cNvPr id="22" name="Conector angular 21">
            <a:extLst>
              <a:ext uri="{FF2B5EF4-FFF2-40B4-BE49-F238E27FC236}">
                <a16:creationId xmlns:a16="http://schemas.microsoft.com/office/drawing/2014/main" id="{0EA5960C-6975-624F-858A-F3DC46C39717}"/>
              </a:ext>
            </a:extLst>
          </p:cNvPr>
          <p:cNvCxnSpPr/>
          <p:nvPr/>
        </p:nvCxnSpPr>
        <p:spPr>
          <a:xfrm>
            <a:off x="2166592" y="1598867"/>
            <a:ext cx="5904656" cy="2448272"/>
          </a:xfrm>
          <a:prstGeom prst="bentConnector3">
            <a:avLst>
              <a:gd name="adj1" fmla="val -7"/>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3" name="Forma libre 22">
            <a:extLst>
              <a:ext uri="{FF2B5EF4-FFF2-40B4-BE49-F238E27FC236}">
                <a16:creationId xmlns:a16="http://schemas.microsoft.com/office/drawing/2014/main" id="{24E24CBE-9837-644D-B885-A88C63F2EA6C}"/>
              </a:ext>
            </a:extLst>
          </p:cNvPr>
          <p:cNvSpPr/>
          <p:nvPr/>
        </p:nvSpPr>
        <p:spPr>
          <a:xfrm rot="20845172">
            <a:off x="2073038" y="2047067"/>
            <a:ext cx="5263993" cy="1371248"/>
          </a:xfrm>
          <a:custGeom>
            <a:avLst/>
            <a:gdLst>
              <a:gd name="connsiteX0" fmla="*/ 0 w 4995333"/>
              <a:gd name="connsiteY0" fmla="*/ 780793 h 831593"/>
              <a:gd name="connsiteX1" fmla="*/ 1329267 w 4995333"/>
              <a:gd name="connsiteY1" fmla="*/ 611460 h 831593"/>
              <a:gd name="connsiteX2" fmla="*/ 2785533 w 4995333"/>
              <a:gd name="connsiteY2" fmla="*/ 1860 h 831593"/>
              <a:gd name="connsiteX3" fmla="*/ 4995333 w 4995333"/>
              <a:gd name="connsiteY3" fmla="*/ 831593 h 831593"/>
            </a:gdLst>
            <a:ahLst/>
            <a:cxnLst>
              <a:cxn ang="0">
                <a:pos x="connsiteX0" y="connsiteY0"/>
              </a:cxn>
              <a:cxn ang="0">
                <a:pos x="connsiteX1" y="connsiteY1"/>
              </a:cxn>
              <a:cxn ang="0">
                <a:pos x="connsiteX2" y="connsiteY2"/>
              </a:cxn>
              <a:cxn ang="0">
                <a:pos x="connsiteX3" y="connsiteY3"/>
              </a:cxn>
            </a:cxnLst>
            <a:rect l="l" t="t" r="r" b="b"/>
            <a:pathLst>
              <a:path w="4995333" h="831593">
                <a:moveTo>
                  <a:pt x="0" y="780793"/>
                </a:moveTo>
                <a:cubicBezTo>
                  <a:pt x="432506" y="761037"/>
                  <a:pt x="865012" y="741282"/>
                  <a:pt x="1329267" y="611460"/>
                </a:cubicBezTo>
                <a:cubicBezTo>
                  <a:pt x="1793523" y="481638"/>
                  <a:pt x="2174522" y="-34829"/>
                  <a:pt x="2785533" y="1860"/>
                </a:cubicBezTo>
                <a:cubicBezTo>
                  <a:pt x="3396544" y="38549"/>
                  <a:pt x="4995333" y="831593"/>
                  <a:pt x="4995333" y="831593"/>
                </a:cubicBezTo>
              </a:path>
            </a:pathLst>
          </a:custGeom>
          <a:ln>
            <a:solidFill>
              <a:schemeClr val="accent3">
                <a:lumMod val="75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25" name="CuadroTexto 24">
            <a:extLst>
              <a:ext uri="{FF2B5EF4-FFF2-40B4-BE49-F238E27FC236}">
                <a16:creationId xmlns:a16="http://schemas.microsoft.com/office/drawing/2014/main" id="{275C412B-AF43-F441-9BD1-DC2E3C8D7193}"/>
              </a:ext>
            </a:extLst>
          </p:cNvPr>
          <p:cNvSpPr txBox="1"/>
          <p:nvPr/>
        </p:nvSpPr>
        <p:spPr>
          <a:xfrm>
            <a:off x="2330109" y="3276537"/>
            <a:ext cx="556563" cy="338554"/>
          </a:xfrm>
          <a:prstGeom prst="rect">
            <a:avLst/>
          </a:prstGeom>
          <a:noFill/>
        </p:spPr>
        <p:txBody>
          <a:bodyPr wrap="none" rtlCol="0">
            <a:spAutoFit/>
          </a:bodyPr>
          <a:lstStyle/>
          <a:p>
            <a:r>
              <a:rPr lang="es-ES" sz="800" dirty="0">
                <a:solidFill>
                  <a:schemeClr val="tx1">
                    <a:lumMod val="65000"/>
                    <a:lumOff val="35000"/>
                  </a:schemeClr>
                </a:solidFill>
              </a:rPr>
              <a:t>Curva de </a:t>
            </a:r>
          </a:p>
          <a:p>
            <a:r>
              <a:rPr lang="es-ES" sz="800" dirty="0">
                <a:solidFill>
                  <a:schemeClr val="tx1">
                    <a:lumMod val="65000"/>
                    <a:lumOff val="35000"/>
                  </a:schemeClr>
                </a:solidFill>
              </a:rPr>
              <a:t>Ingresos</a:t>
            </a:r>
          </a:p>
        </p:txBody>
      </p:sp>
      <p:sp>
        <p:nvSpPr>
          <p:cNvPr id="34" name="CuadroTexto 33">
            <a:extLst>
              <a:ext uri="{FF2B5EF4-FFF2-40B4-BE49-F238E27FC236}">
                <a16:creationId xmlns:a16="http://schemas.microsoft.com/office/drawing/2014/main" id="{605D0803-6F7F-784C-A29F-4A12BAE9FD6A}"/>
              </a:ext>
            </a:extLst>
          </p:cNvPr>
          <p:cNvSpPr txBox="1"/>
          <p:nvPr/>
        </p:nvSpPr>
        <p:spPr>
          <a:xfrm>
            <a:off x="2022576" y="1280638"/>
            <a:ext cx="249663" cy="246221"/>
          </a:xfrm>
          <a:prstGeom prst="rect">
            <a:avLst/>
          </a:prstGeom>
          <a:solidFill>
            <a:srgbClr val="FFFFFF"/>
          </a:solidFill>
        </p:spPr>
        <p:txBody>
          <a:bodyPr wrap="none" rtlCol="0">
            <a:spAutoFit/>
          </a:bodyPr>
          <a:lstStyle/>
          <a:p>
            <a:r>
              <a:rPr lang="es-ES" sz="1000" dirty="0">
                <a:solidFill>
                  <a:schemeClr val="accent1">
                    <a:lumMod val="50000"/>
                  </a:schemeClr>
                </a:solidFill>
              </a:rPr>
              <a:t>$</a:t>
            </a:r>
          </a:p>
        </p:txBody>
      </p:sp>
      <p:sp>
        <p:nvSpPr>
          <p:cNvPr id="35" name="CuadroTexto 34">
            <a:extLst>
              <a:ext uri="{FF2B5EF4-FFF2-40B4-BE49-F238E27FC236}">
                <a16:creationId xmlns:a16="http://schemas.microsoft.com/office/drawing/2014/main" id="{7D655147-4605-8948-B1A7-27E9CFE4F030}"/>
              </a:ext>
            </a:extLst>
          </p:cNvPr>
          <p:cNvSpPr txBox="1"/>
          <p:nvPr/>
        </p:nvSpPr>
        <p:spPr>
          <a:xfrm>
            <a:off x="5628963" y="4284649"/>
            <a:ext cx="596337"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Edad de</a:t>
            </a:r>
          </a:p>
          <a:p>
            <a:pPr algn="ctr"/>
            <a:r>
              <a:rPr lang="es-ES" sz="800" dirty="0">
                <a:solidFill>
                  <a:schemeClr val="tx1">
                    <a:lumMod val="65000"/>
                    <a:lumOff val="35000"/>
                  </a:schemeClr>
                </a:solidFill>
              </a:rPr>
              <a:t>Jubilación</a:t>
            </a:r>
          </a:p>
        </p:txBody>
      </p:sp>
      <p:sp>
        <p:nvSpPr>
          <p:cNvPr id="36" name="Rectángulo 35">
            <a:extLst>
              <a:ext uri="{FF2B5EF4-FFF2-40B4-BE49-F238E27FC236}">
                <a16:creationId xmlns:a16="http://schemas.microsoft.com/office/drawing/2014/main" id="{A6872706-DE66-BC4F-A649-A65E37B76505}"/>
              </a:ext>
            </a:extLst>
          </p:cNvPr>
          <p:cNvSpPr/>
          <p:nvPr/>
        </p:nvSpPr>
        <p:spPr>
          <a:xfrm>
            <a:off x="5694984" y="4110961"/>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050" dirty="0">
                <a:solidFill>
                  <a:schemeClr val="tx1">
                    <a:lumMod val="65000"/>
                    <a:lumOff val="35000"/>
                  </a:schemeClr>
                </a:solidFill>
              </a:rPr>
              <a:t>65</a:t>
            </a:r>
          </a:p>
        </p:txBody>
      </p:sp>
      <p:sp>
        <p:nvSpPr>
          <p:cNvPr id="37" name="CuadroTexto 36">
            <a:extLst>
              <a:ext uri="{FF2B5EF4-FFF2-40B4-BE49-F238E27FC236}">
                <a16:creationId xmlns:a16="http://schemas.microsoft.com/office/drawing/2014/main" id="{A417D79B-90B9-5343-B66B-5B3140A62FF0}"/>
              </a:ext>
            </a:extLst>
          </p:cNvPr>
          <p:cNvSpPr txBox="1"/>
          <p:nvPr/>
        </p:nvSpPr>
        <p:spPr>
          <a:xfrm>
            <a:off x="7527890" y="4284649"/>
            <a:ext cx="608310"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Esperanza </a:t>
            </a:r>
          </a:p>
          <a:p>
            <a:pPr algn="ctr"/>
            <a:r>
              <a:rPr lang="es-ES" sz="800" dirty="0">
                <a:solidFill>
                  <a:schemeClr val="tx1">
                    <a:lumMod val="65000"/>
                    <a:lumOff val="35000"/>
                  </a:schemeClr>
                </a:solidFill>
              </a:rPr>
              <a:t>de Vida</a:t>
            </a:r>
          </a:p>
        </p:txBody>
      </p:sp>
      <p:sp>
        <p:nvSpPr>
          <p:cNvPr id="38" name="Rectángulo 37">
            <a:extLst>
              <a:ext uri="{FF2B5EF4-FFF2-40B4-BE49-F238E27FC236}">
                <a16:creationId xmlns:a16="http://schemas.microsoft.com/office/drawing/2014/main" id="{88300B0F-5B7F-6446-828D-23B7EC020B78}"/>
              </a:ext>
            </a:extLst>
          </p:cNvPr>
          <p:cNvSpPr/>
          <p:nvPr/>
        </p:nvSpPr>
        <p:spPr>
          <a:xfrm>
            <a:off x="7618032" y="4112409"/>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pPr algn="ctr"/>
            <a:r>
              <a:rPr lang="es-ES" sz="1050" dirty="0">
                <a:solidFill>
                  <a:schemeClr val="tx1">
                    <a:lumMod val="65000"/>
                    <a:lumOff val="35000"/>
                  </a:schemeClr>
                </a:solidFill>
              </a:rPr>
              <a:t>85</a:t>
            </a:r>
          </a:p>
        </p:txBody>
      </p:sp>
      <p:sp>
        <p:nvSpPr>
          <p:cNvPr id="39" name="Rectángulo 38">
            <a:extLst>
              <a:ext uri="{FF2B5EF4-FFF2-40B4-BE49-F238E27FC236}">
                <a16:creationId xmlns:a16="http://schemas.microsoft.com/office/drawing/2014/main" id="{A52AAAF6-8EE5-BB4C-8FD4-609BD954424F}"/>
              </a:ext>
            </a:extLst>
          </p:cNvPr>
          <p:cNvSpPr/>
          <p:nvPr/>
        </p:nvSpPr>
        <p:spPr>
          <a:xfrm>
            <a:off x="4038800" y="4119147"/>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050" dirty="0">
                <a:solidFill>
                  <a:schemeClr val="tx1">
                    <a:lumMod val="65000"/>
                    <a:lumOff val="35000"/>
                  </a:schemeClr>
                </a:solidFill>
              </a:rPr>
              <a:t>33</a:t>
            </a:r>
          </a:p>
        </p:txBody>
      </p:sp>
      <p:sp>
        <p:nvSpPr>
          <p:cNvPr id="40" name="Rectángulo 39">
            <a:extLst>
              <a:ext uri="{FF2B5EF4-FFF2-40B4-BE49-F238E27FC236}">
                <a16:creationId xmlns:a16="http://schemas.microsoft.com/office/drawing/2014/main" id="{4E43DCA8-F07A-5C46-9E0B-902565C018CF}"/>
              </a:ext>
            </a:extLst>
          </p:cNvPr>
          <p:cNvSpPr/>
          <p:nvPr/>
        </p:nvSpPr>
        <p:spPr>
          <a:xfrm>
            <a:off x="2153892" y="4119147"/>
            <a:ext cx="1872208" cy="216024"/>
          </a:xfrm>
          <a:prstGeom prst="rect">
            <a:avLst/>
          </a:prstGeom>
          <a:pattFill prst="wdUpDiag">
            <a:fgClr>
              <a:schemeClr val="accent1">
                <a:lumMod val="50000"/>
              </a:schemeClr>
            </a:fgClr>
            <a:bgClr>
              <a:schemeClr val="accent1">
                <a:lumMod val="75000"/>
              </a:schemeClr>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800" dirty="0">
                <a:solidFill>
                  <a:schemeClr val="bg1"/>
                </a:solidFill>
              </a:rPr>
              <a:t>Ya pasó el 39% de tu vida productiva</a:t>
            </a:r>
          </a:p>
        </p:txBody>
      </p:sp>
    </p:spTree>
    <p:extLst>
      <p:ext uri="{BB962C8B-B14F-4D97-AF65-F5344CB8AC3E}">
        <p14:creationId xmlns:p14="http://schemas.microsoft.com/office/powerpoint/2010/main" val="138569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79071" y="206672"/>
            <a:ext cx="7583487" cy="602716"/>
          </a:xfrm>
        </p:spPr>
        <p:txBody>
          <a:bodyPr/>
          <a:lstStyle/>
          <a:p>
            <a:r>
              <a:rPr lang="es-ES" sz="2800" dirty="0" err="1"/>
              <a:t>Check</a:t>
            </a:r>
            <a:r>
              <a:rPr lang="es-ES" sz="2800" dirty="0"/>
              <a:t>-up Financiero</a:t>
            </a:r>
          </a:p>
        </p:txBody>
      </p:sp>
      <p:sp>
        <p:nvSpPr>
          <p:cNvPr id="9" name="Marcador de contenido 2">
            <a:extLst>
              <a:ext uri="{FF2B5EF4-FFF2-40B4-BE49-F238E27FC236}">
                <a16:creationId xmlns:a16="http://schemas.microsoft.com/office/drawing/2014/main" id="{889AA561-61DB-514C-8453-6CAE67F85E84}"/>
              </a:ext>
            </a:extLst>
          </p:cNvPr>
          <p:cNvSpPr txBox="1">
            <a:spLocks/>
          </p:cNvSpPr>
          <p:nvPr/>
        </p:nvSpPr>
        <p:spPr>
          <a:xfrm>
            <a:off x="1542845" y="3003381"/>
            <a:ext cx="6495836" cy="1980602"/>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a:lstStyle>
          <a:p>
            <a:pPr marL="0" indent="0" algn="ctr">
              <a:buNone/>
            </a:pPr>
            <a:r>
              <a:rPr lang="es-ES" sz="1600" dirty="0"/>
              <a:t>Nuevo Check-up Financiero</a:t>
            </a:r>
          </a:p>
          <a:p>
            <a:pPr marL="0" indent="0" algn="ctr">
              <a:buNone/>
            </a:pPr>
            <a:r>
              <a:rPr lang="es-ES" sz="1600" dirty="0"/>
              <a:t>Nombre del Agente:	_______________________________</a:t>
            </a:r>
          </a:p>
          <a:p>
            <a:pPr marL="0" indent="0" algn="ctr">
              <a:buNone/>
            </a:pPr>
            <a:r>
              <a:rPr lang="es-ES" sz="1600" dirty="0"/>
              <a:t>Email del Agente:_________________________________</a:t>
            </a:r>
          </a:p>
          <a:p>
            <a:pPr marL="0" indent="0" algn="ctr">
              <a:buNone/>
            </a:pPr>
            <a:endParaRPr lang="es-ES" sz="1600" dirty="0"/>
          </a:p>
        </p:txBody>
      </p:sp>
      <p:graphicFrame>
        <p:nvGraphicFramePr>
          <p:cNvPr id="10" name="Tabla 9">
            <a:extLst>
              <a:ext uri="{FF2B5EF4-FFF2-40B4-BE49-F238E27FC236}">
                <a16:creationId xmlns:a16="http://schemas.microsoft.com/office/drawing/2014/main" id="{B1022FF7-2619-F940-AEB5-0DBBB192395E}"/>
              </a:ext>
            </a:extLst>
          </p:cNvPr>
          <p:cNvGraphicFramePr>
            <a:graphicFrameLocks noGrp="1"/>
          </p:cNvGraphicFramePr>
          <p:nvPr>
            <p:extLst>
              <p:ext uri="{D42A27DB-BD31-4B8C-83A1-F6EECF244321}">
                <p14:modId xmlns:p14="http://schemas.microsoft.com/office/powerpoint/2010/main" val="273317331"/>
              </p:ext>
            </p:extLst>
          </p:nvPr>
        </p:nvGraphicFramePr>
        <p:xfrm>
          <a:off x="3568563" y="4983983"/>
          <a:ext cx="2936409" cy="335280"/>
        </p:xfrm>
        <a:graphic>
          <a:graphicData uri="http://schemas.openxmlformats.org/drawingml/2006/table">
            <a:tbl>
              <a:tblPr firstRow="1" bandRow="1">
                <a:tableStyleId>{5C22544A-7EE6-4342-B048-85BDC9FD1C3A}</a:tableStyleId>
              </a:tblPr>
              <a:tblGrid>
                <a:gridCol w="2936409">
                  <a:extLst>
                    <a:ext uri="{9D8B030D-6E8A-4147-A177-3AD203B41FA5}">
                      <a16:colId xmlns:a16="http://schemas.microsoft.com/office/drawing/2014/main" val="20000"/>
                    </a:ext>
                  </a:extLst>
                </a:gridCol>
              </a:tblGrid>
              <a:tr h="298034">
                <a:tc>
                  <a:txBody>
                    <a:bodyPr/>
                    <a:lstStyle/>
                    <a:p>
                      <a:pPr algn="ctr"/>
                      <a:r>
                        <a:rPr lang="es-ES" sz="1600" dirty="0"/>
                        <a:t>Iniciar Check-up financiero</a:t>
                      </a:r>
                    </a:p>
                  </a:txBody>
                  <a:tcPr anchor="ctr"/>
                </a:tc>
                <a:extLst>
                  <a:ext uri="{0D108BD9-81ED-4DB2-BD59-A6C34878D82A}">
                    <a16:rowId xmlns:a16="http://schemas.microsoft.com/office/drawing/2014/main" val="10000"/>
                  </a:ext>
                </a:extLst>
              </a:tr>
            </a:tbl>
          </a:graphicData>
        </a:graphic>
      </p:graphicFrame>
      <p:sp>
        <p:nvSpPr>
          <p:cNvPr id="12" name="Marcador de contenido 2">
            <a:extLst>
              <a:ext uri="{FF2B5EF4-FFF2-40B4-BE49-F238E27FC236}">
                <a16:creationId xmlns:a16="http://schemas.microsoft.com/office/drawing/2014/main" id="{260BD2BD-8586-EA4C-9BAE-6A1CE7EE5F48}"/>
              </a:ext>
            </a:extLst>
          </p:cNvPr>
          <p:cNvSpPr txBox="1">
            <a:spLocks/>
          </p:cNvSpPr>
          <p:nvPr/>
        </p:nvSpPr>
        <p:spPr>
          <a:xfrm>
            <a:off x="1324082" y="1895244"/>
            <a:ext cx="6495836" cy="687183"/>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a:lstStyle>
          <a:p>
            <a:pPr marL="0" indent="0">
              <a:buNone/>
            </a:pPr>
            <a:r>
              <a:rPr lang="es-ES" sz="1600" dirty="0"/>
              <a:t>Ícono en </a:t>
            </a:r>
            <a:r>
              <a:rPr lang="es-ES" sz="1600" dirty="0" err="1"/>
              <a:t>InverVÁ.mx</a:t>
            </a:r>
            <a:r>
              <a:rPr lang="es-ES" sz="1600" dirty="0"/>
              <a:t>:	</a:t>
            </a:r>
          </a:p>
        </p:txBody>
      </p:sp>
      <p:graphicFrame>
        <p:nvGraphicFramePr>
          <p:cNvPr id="13" name="Tabla 12">
            <a:extLst>
              <a:ext uri="{FF2B5EF4-FFF2-40B4-BE49-F238E27FC236}">
                <a16:creationId xmlns:a16="http://schemas.microsoft.com/office/drawing/2014/main" id="{94DDF354-0771-6741-B94F-EA4FADF57753}"/>
              </a:ext>
            </a:extLst>
          </p:cNvPr>
          <p:cNvGraphicFramePr>
            <a:graphicFrameLocks noGrp="1"/>
          </p:cNvGraphicFramePr>
          <p:nvPr>
            <p:extLst>
              <p:ext uri="{D42A27DB-BD31-4B8C-83A1-F6EECF244321}">
                <p14:modId xmlns:p14="http://schemas.microsoft.com/office/powerpoint/2010/main" val="2241486146"/>
              </p:ext>
            </p:extLst>
          </p:nvPr>
        </p:nvGraphicFramePr>
        <p:xfrm>
          <a:off x="3846218" y="1918943"/>
          <a:ext cx="1889089" cy="335280"/>
        </p:xfrm>
        <a:graphic>
          <a:graphicData uri="http://schemas.openxmlformats.org/drawingml/2006/table">
            <a:tbl>
              <a:tblPr firstRow="1" bandRow="1">
                <a:tableStyleId>{5C22544A-7EE6-4342-B048-85BDC9FD1C3A}</a:tableStyleId>
              </a:tblPr>
              <a:tblGrid>
                <a:gridCol w="1889089">
                  <a:extLst>
                    <a:ext uri="{9D8B030D-6E8A-4147-A177-3AD203B41FA5}">
                      <a16:colId xmlns:a16="http://schemas.microsoft.com/office/drawing/2014/main" val="20000"/>
                    </a:ext>
                  </a:extLst>
                </a:gridCol>
              </a:tblGrid>
              <a:tr h="298034">
                <a:tc>
                  <a:txBody>
                    <a:bodyPr/>
                    <a:lstStyle/>
                    <a:p>
                      <a:pPr algn="ctr"/>
                      <a:r>
                        <a:rPr lang="es-ES" sz="1600" dirty="0"/>
                        <a:t>Soy Agente</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12672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roceso alternativo 23">
            <a:extLst>
              <a:ext uri="{FF2B5EF4-FFF2-40B4-BE49-F238E27FC236}">
                <a16:creationId xmlns:a16="http://schemas.microsoft.com/office/drawing/2014/main" id="{62341E88-5FA3-BE4F-B853-CA9D2A8E43D1}"/>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26" name="Proceso alternativo 25">
            <a:extLst>
              <a:ext uri="{FF2B5EF4-FFF2-40B4-BE49-F238E27FC236}">
                <a16:creationId xmlns:a16="http://schemas.microsoft.com/office/drawing/2014/main" id="{F146CF2D-0BA3-494A-95C5-B03BF0835A3B}"/>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27" name="Proceso alternativo 26">
            <a:extLst>
              <a:ext uri="{FF2B5EF4-FFF2-40B4-BE49-F238E27FC236}">
                <a16:creationId xmlns:a16="http://schemas.microsoft.com/office/drawing/2014/main" id="{EEF76A08-C040-1941-847F-98F82F3CA5C4}"/>
              </a:ext>
            </a:extLst>
          </p:cNvPr>
          <p:cNvSpPr/>
          <p:nvPr/>
        </p:nvSpPr>
        <p:spPr>
          <a:xfrm>
            <a:off x="177549" y="3231384"/>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a:t>Invalidez</a:t>
            </a:r>
            <a:endParaRPr lang="es-ES" sz="1050" dirty="0"/>
          </a:p>
        </p:txBody>
      </p:sp>
      <p:sp>
        <p:nvSpPr>
          <p:cNvPr id="28" name="Proceso alternativo 27">
            <a:extLst>
              <a:ext uri="{FF2B5EF4-FFF2-40B4-BE49-F238E27FC236}">
                <a16:creationId xmlns:a16="http://schemas.microsoft.com/office/drawing/2014/main" id="{CC0FC0FC-E575-4246-8FFF-8173F240C528}"/>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29" name="Proceso alternativo 28">
            <a:extLst>
              <a:ext uri="{FF2B5EF4-FFF2-40B4-BE49-F238E27FC236}">
                <a16:creationId xmlns:a16="http://schemas.microsoft.com/office/drawing/2014/main" id="{0A387099-0C64-F143-BA10-5A8832C6E4F7}"/>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3" name="CuadroTexto 2"/>
          <p:cNvSpPr txBox="1"/>
          <p:nvPr/>
        </p:nvSpPr>
        <p:spPr>
          <a:xfrm>
            <a:off x="1899775" y="396825"/>
            <a:ext cx="5016259"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lnSpc>
                <a:spcPct val="130000"/>
              </a:lnSpc>
            </a:pPr>
            <a:r>
              <a:rPr lang="es-ES" sz="1600" dirty="0"/>
              <a:t>¿qué significa para ti hacer lo siguiente?</a:t>
            </a:r>
          </a:p>
        </p:txBody>
      </p:sp>
      <p:pic>
        <p:nvPicPr>
          <p:cNvPr id="30" name="Imagen 29">
            <a:extLst>
              <a:ext uri="{FF2B5EF4-FFF2-40B4-BE49-F238E27FC236}">
                <a16:creationId xmlns:a16="http://schemas.microsoft.com/office/drawing/2014/main" id="{F81993C2-3190-ED42-9204-9E82C5DCE76D}"/>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31" name="Imagen 30">
            <a:extLst>
              <a:ext uri="{FF2B5EF4-FFF2-40B4-BE49-F238E27FC236}">
                <a16:creationId xmlns:a16="http://schemas.microsoft.com/office/drawing/2014/main" id="{7C708E19-775C-F74C-996E-23FCD0719A39}"/>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pic>
        <p:nvPicPr>
          <p:cNvPr id="32" name="Imagen 31">
            <a:extLst>
              <a:ext uri="{FF2B5EF4-FFF2-40B4-BE49-F238E27FC236}">
                <a16:creationId xmlns:a16="http://schemas.microsoft.com/office/drawing/2014/main" id="{FF0B3C99-FE40-9941-BE13-E706FE617894}"/>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graphicFrame>
        <p:nvGraphicFramePr>
          <p:cNvPr id="33" name="Tabla 32">
            <a:extLst>
              <a:ext uri="{FF2B5EF4-FFF2-40B4-BE49-F238E27FC236}">
                <a16:creationId xmlns:a16="http://schemas.microsoft.com/office/drawing/2014/main" id="{828D0BE5-84CA-B746-BF72-A5A1DC713FDA}"/>
              </a:ext>
            </a:extLst>
          </p:cNvPr>
          <p:cNvGraphicFramePr>
            <a:graphicFrameLocks noGrp="1"/>
          </p:cNvGraphicFramePr>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
        <p:nvSpPr>
          <p:cNvPr id="41" name="CuadroTexto 40">
            <a:extLst>
              <a:ext uri="{FF2B5EF4-FFF2-40B4-BE49-F238E27FC236}">
                <a16:creationId xmlns:a16="http://schemas.microsoft.com/office/drawing/2014/main" id="{DCFDADD2-98C8-F947-9D48-2B272667218F}"/>
              </a:ext>
            </a:extLst>
          </p:cNvPr>
          <p:cNvSpPr txBox="1"/>
          <p:nvPr/>
        </p:nvSpPr>
        <p:spPr>
          <a:xfrm>
            <a:off x="1767746" y="990458"/>
            <a:ext cx="6926776" cy="432863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endParaRPr lang="es-ES" sz="1600" dirty="0"/>
          </a:p>
          <a:p>
            <a:endParaRPr lang="es-ES" sz="1600" dirty="0"/>
          </a:p>
        </p:txBody>
      </p:sp>
      <p:cxnSp>
        <p:nvCxnSpPr>
          <p:cNvPr id="42" name="Conector angular 41">
            <a:extLst>
              <a:ext uri="{FF2B5EF4-FFF2-40B4-BE49-F238E27FC236}">
                <a16:creationId xmlns:a16="http://schemas.microsoft.com/office/drawing/2014/main" id="{1AF72B9F-2461-5640-8A83-857F5CDAC4AC}"/>
              </a:ext>
            </a:extLst>
          </p:cNvPr>
          <p:cNvCxnSpPr/>
          <p:nvPr/>
        </p:nvCxnSpPr>
        <p:spPr>
          <a:xfrm>
            <a:off x="2166592" y="1598867"/>
            <a:ext cx="5904656" cy="2448272"/>
          </a:xfrm>
          <a:prstGeom prst="bentConnector3">
            <a:avLst>
              <a:gd name="adj1" fmla="val -7"/>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43" name="Forma libre 42">
            <a:extLst>
              <a:ext uri="{FF2B5EF4-FFF2-40B4-BE49-F238E27FC236}">
                <a16:creationId xmlns:a16="http://schemas.microsoft.com/office/drawing/2014/main" id="{6465B593-D93C-034B-A16D-81AD7BCC2577}"/>
              </a:ext>
            </a:extLst>
          </p:cNvPr>
          <p:cNvSpPr/>
          <p:nvPr/>
        </p:nvSpPr>
        <p:spPr>
          <a:xfrm rot="21234318">
            <a:off x="2242764" y="2016904"/>
            <a:ext cx="5526112" cy="1729062"/>
          </a:xfrm>
          <a:custGeom>
            <a:avLst/>
            <a:gdLst>
              <a:gd name="connsiteX0" fmla="*/ 0 w 5376333"/>
              <a:gd name="connsiteY0" fmla="*/ 974185 h 974185"/>
              <a:gd name="connsiteX1" fmla="*/ 1312333 w 5376333"/>
              <a:gd name="connsiteY1" fmla="*/ 813318 h 974185"/>
              <a:gd name="connsiteX2" fmla="*/ 2768600 w 5376333"/>
              <a:gd name="connsiteY2" fmla="*/ 127518 h 974185"/>
              <a:gd name="connsiteX3" fmla="*/ 3496733 w 5376333"/>
              <a:gd name="connsiteY3" fmla="*/ 518 h 974185"/>
              <a:gd name="connsiteX4" fmla="*/ 4097867 w 5376333"/>
              <a:gd name="connsiteY4" fmla="*/ 135985 h 974185"/>
              <a:gd name="connsiteX5" fmla="*/ 4622800 w 5376333"/>
              <a:gd name="connsiteY5" fmla="*/ 305318 h 974185"/>
              <a:gd name="connsiteX6" fmla="*/ 5376333 w 5376333"/>
              <a:gd name="connsiteY6" fmla="*/ 483118 h 97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6333" h="974185">
                <a:moveTo>
                  <a:pt x="0" y="974185"/>
                </a:moveTo>
                <a:cubicBezTo>
                  <a:pt x="425450" y="964307"/>
                  <a:pt x="850900" y="954429"/>
                  <a:pt x="1312333" y="813318"/>
                </a:cubicBezTo>
                <a:cubicBezTo>
                  <a:pt x="1773766" y="672207"/>
                  <a:pt x="2404533" y="262985"/>
                  <a:pt x="2768600" y="127518"/>
                </a:cubicBezTo>
                <a:cubicBezTo>
                  <a:pt x="3132667" y="-7949"/>
                  <a:pt x="3275189" y="-893"/>
                  <a:pt x="3496733" y="518"/>
                </a:cubicBezTo>
                <a:cubicBezTo>
                  <a:pt x="3718277" y="1929"/>
                  <a:pt x="3910189" y="85185"/>
                  <a:pt x="4097867" y="135985"/>
                </a:cubicBezTo>
                <a:cubicBezTo>
                  <a:pt x="4285545" y="186785"/>
                  <a:pt x="4409722" y="247462"/>
                  <a:pt x="4622800" y="305318"/>
                </a:cubicBezTo>
                <a:cubicBezTo>
                  <a:pt x="4835878" y="363173"/>
                  <a:pt x="5376333" y="483118"/>
                  <a:pt x="5376333" y="483118"/>
                </a:cubicBezTo>
              </a:path>
            </a:pathLst>
          </a:custGeom>
          <a:ln w="12700" cap="flat" cmpd="sng">
            <a:solidFill>
              <a:srgbClr val="FF0000"/>
            </a:solidFill>
            <a:prstDash val="lg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44" name="Forma libre 43">
            <a:extLst>
              <a:ext uri="{FF2B5EF4-FFF2-40B4-BE49-F238E27FC236}">
                <a16:creationId xmlns:a16="http://schemas.microsoft.com/office/drawing/2014/main" id="{A83C06C7-D3CA-3B49-A4DF-6676554C986A}"/>
              </a:ext>
            </a:extLst>
          </p:cNvPr>
          <p:cNvSpPr/>
          <p:nvPr/>
        </p:nvSpPr>
        <p:spPr>
          <a:xfrm rot="20845172">
            <a:off x="2073038" y="2047067"/>
            <a:ext cx="5263993" cy="1371248"/>
          </a:xfrm>
          <a:custGeom>
            <a:avLst/>
            <a:gdLst>
              <a:gd name="connsiteX0" fmla="*/ 0 w 4995333"/>
              <a:gd name="connsiteY0" fmla="*/ 780793 h 831593"/>
              <a:gd name="connsiteX1" fmla="*/ 1329267 w 4995333"/>
              <a:gd name="connsiteY1" fmla="*/ 611460 h 831593"/>
              <a:gd name="connsiteX2" fmla="*/ 2785533 w 4995333"/>
              <a:gd name="connsiteY2" fmla="*/ 1860 h 831593"/>
              <a:gd name="connsiteX3" fmla="*/ 4995333 w 4995333"/>
              <a:gd name="connsiteY3" fmla="*/ 831593 h 831593"/>
            </a:gdLst>
            <a:ahLst/>
            <a:cxnLst>
              <a:cxn ang="0">
                <a:pos x="connsiteX0" y="connsiteY0"/>
              </a:cxn>
              <a:cxn ang="0">
                <a:pos x="connsiteX1" y="connsiteY1"/>
              </a:cxn>
              <a:cxn ang="0">
                <a:pos x="connsiteX2" y="connsiteY2"/>
              </a:cxn>
              <a:cxn ang="0">
                <a:pos x="connsiteX3" y="connsiteY3"/>
              </a:cxn>
            </a:cxnLst>
            <a:rect l="l" t="t" r="r" b="b"/>
            <a:pathLst>
              <a:path w="4995333" h="831593">
                <a:moveTo>
                  <a:pt x="0" y="780793"/>
                </a:moveTo>
                <a:cubicBezTo>
                  <a:pt x="432506" y="761037"/>
                  <a:pt x="865012" y="741282"/>
                  <a:pt x="1329267" y="611460"/>
                </a:cubicBezTo>
                <a:cubicBezTo>
                  <a:pt x="1793523" y="481638"/>
                  <a:pt x="2174522" y="-34829"/>
                  <a:pt x="2785533" y="1860"/>
                </a:cubicBezTo>
                <a:cubicBezTo>
                  <a:pt x="3396544" y="38549"/>
                  <a:pt x="4995333" y="831593"/>
                  <a:pt x="4995333" y="831593"/>
                </a:cubicBezTo>
              </a:path>
            </a:pathLst>
          </a:custGeom>
          <a:ln>
            <a:solidFill>
              <a:schemeClr val="accent3">
                <a:lumMod val="75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45" name="CuadroTexto 44">
            <a:extLst>
              <a:ext uri="{FF2B5EF4-FFF2-40B4-BE49-F238E27FC236}">
                <a16:creationId xmlns:a16="http://schemas.microsoft.com/office/drawing/2014/main" id="{B229E9EF-407C-6147-B6E2-19F469A76E66}"/>
              </a:ext>
            </a:extLst>
          </p:cNvPr>
          <p:cNvSpPr txBox="1"/>
          <p:nvPr/>
        </p:nvSpPr>
        <p:spPr>
          <a:xfrm>
            <a:off x="2330109" y="3276537"/>
            <a:ext cx="556563" cy="338554"/>
          </a:xfrm>
          <a:prstGeom prst="rect">
            <a:avLst/>
          </a:prstGeom>
          <a:noFill/>
        </p:spPr>
        <p:txBody>
          <a:bodyPr wrap="none" rtlCol="0">
            <a:spAutoFit/>
          </a:bodyPr>
          <a:lstStyle/>
          <a:p>
            <a:r>
              <a:rPr lang="es-ES" sz="800" dirty="0">
                <a:solidFill>
                  <a:schemeClr val="tx1">
                    <a:lumMod val="65000"/>
                    <a:lumOff val="35000"/>
                  </a:schemeClr>
                </a:solidFill>
              </a:rPr>
              <a:t>Curva de </a:t>
            </a:r>
          </a:p>
          <a:p>
            <a:r>
              <a:rPr lang="es-ES" sz="800" dirty="0">
                <a:solidFill>
                  <a:schemeClr val="tx1">
                    <a:lumMod val="65000"/>
                    <a:lumOff val="35000"/>
                  </a:schemeClr>
                </a:solidFill>
              </a:rPr>
              <a:t>Ingresos</a:t>
            </a:r>
          </a:p>
        </p:txBody>
      </p:sp>
      <p:sp>
        <p:nvSpPr>
          <p:cNvPr id="46" name="CuadroTexto 45">
            <a:extLst>
              <a:ext uri="{FF2B5EF4-FFF2-40B4-BE49-F238E27FC236}">
                <a16:creationId xmlns:a16="http://schemas.microsoft.com/office/drawing/2014/main" id="{C9E1AC34-7EFA-0F4B-8F4E-1647822BC50D}"/>
              </a:ext>
            </a:extLst>
          </p:cNvPr>
          <p:cNvSpPr txBox="1"/>
          <p:nvPr/>
        </p:nvSpPr>
        <p:spPr>
          <a:xfrm>
            <a:off x="3462736" y="3708585"/>
            <a:ext cx="556563" cy="338554"/>
          </a:xfrm>
          <a:prstGeom prst="rect">
            <a:avLst/>
          </a:prstGeom>
          <a:noFill/>
        </p:spPr>
        <p:txBody>
          <a:bodyPr wrap="none" rtlCol="0">
            <a:spAutoFit/>
          </a:bodyPr>
          <a:lstStyle/>
          <a:p>
            <a:r>
              <a:rPr lang="es-ES" sz="800" dirty="0">
                <a:solidFill>
                  <a:schemeClr val="tx1">
                    <a:lumMod val="65000"/>
                    <a:lumOff val="35000"/>
                  </a:schemeClr>
                </a:solidFill>
              </a:rPr>
              <a:t>Curva de </a:t>
            </a:r>
          </a:p>
          <a:p>
            <a:r>
              <a:rPr lang="es-ES" sz="800" dirty="0">
                <a:solidFill>
                  <a:schemeClr val="tx1">
                    <a:lumMod val="65000"/>
                    <a:lumOff val="35000"/>
                  </a:schemeClr>
                </a:solidFill>
              </a:rPr>
              <a:t>Egresos</a:t>
            </a:r>
          </a:p>
        </p:txBody>
      </p:sp>
      <p:sp>
        <p:nvSpPr>
          <p:cNvPr id="47" name="CuadroTexto 46">
            <a:extLst>
              <a:ext uri="{FF2B5EF4-FFF2-40B4-BE49-F238E27FC236}">
                <a16:creationId xmlns:a16="http://schemas.microsoft.com/office/drawing/2014/main" id="{6D5802A2-CD84-7744-A568-342B4DDB2736}"/>
              </a:ext>
            </a:extLst>
          </p:cNvPr>
          <p:cNvSpPr txBox="1"/>
          <p:nvPr/>
        </p:nvSpPr>
        <p:spPr>
          <a:xfrm>
            <a:off x="2022576" y="1280638"/>
            <a:ext cx="249663" cy="246221"/>
          </a:xfrm>
          <a:prstGeom prst="rect">
            <a:avLst/>
          </a:prstGeom>
          <a:solidFill>
            <a:srgbClr val="FFFFFF"/>
          </a:solidFill>
        </p:spPr>
        <p:txBody>
          <a:bodyPr wrap="none" rtlCol="0">
            <a:spAutoFit/>
          </a:bodyPr>
          <a:lstStyle/>
          <a:p>
            <a:r>
              <a:rPr lang="es-ES" sz="1000" dirty="0">
                <a:solidFill>
                  <a:schemeClr val="accent1">
                    <a:lumMod val="50000"/>
                  </a:schemeClr>
                </a:solidFill>
              </a:rPr>
              <a:t>$</a:t>
            </a:r>
          </a:p>
        </p:txBody>
      </p:sp>
      <p:sp>
        <p:nvSpPr>
          <p:cNvPr id="48" name="Rectángulo 47">
            <a:extLst>
              <a:ext uri="{FF2B5EF4-FFF2-40B4-BE49-F238E27FC236}">
                <a16:creationId xmlns:a16="http://schemas.microsoft.com/office/drawing/2014/main" id="{11659EEE-7C1D-8B4E-8A15-15F0407D3184}"/>
              </a:ext>
            </a:extLst>
          </p:cNvPr>
          <p:cNvSpPr/>
          <p:nvPr/>
        </p:nvSpPr>
        <p:spPr>
          <a:xfrm>
            <a:off x="2153892" y="4119147"/>
            <a:ext cx="1872208" cy="216024"/>
          </a:xfrm>
          <a:prstGeom prst="rect">
            <a:avLst/>
          </a:prstGeom>
          <a:pattFill prst="wdUpDiag">
            <a:fgClr>
              <a:schemeClr val="accent1">
                <a:lumMod val="50000"/>
              </a:schemeClr>
            </a:fgClr>
            <a:bgClr>
              <a:schemeClr val="accent1">
                <a:lumMod val="75000"/>
              </a:schemeClr>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800" dirty="0">
                <a:solidFill>
                  <a:schemeClr val="bg1"/>
                </a:solidFill>
              </a:rPr>
              <a:t>Ya pasó el 39% de tu vida productiva</a:t>
            </a:r>
          </a:p>
        </p:txBody>
      </p:sp>
      <p:sp>
        <p:nvSpPr>
          <p:cNvPr id="49" name="CuadroTexto 48">
            <a:extLst>
              <a:ext uri="{FF2B5EF4-FFF2-40B4-BE49-F238E27FC236}">
                <a16:creationId xmlns:a16="http://schemas.microsoft.com/office/drawing/2014/main" id="{2379355C-2922-7D40-8B97-4651496382B8}"/>
              </a:ext>
            </a:extLst>
          </p:cNvPr>
          <p:cNvSpPr txBox="1"/>
          <p:nvPr/>
        </p:nvSpPr>
        <p:spPr>
          <a:xfrm>
            <a:off x="4037975" y="4290999"/>
            <a:ext cx="453970"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Edad </a:t>
            </a:r>
          </a:p>
          <a:p>
            <a:pPr algn="ctr"/>
            <a:r>
              <a:rPr lang="es-ES" sz="800" dirty="0">
                <a:solidFill>
                  <a:schemeClr val="tx1">
                    <a:lumMod val="65000"/>
                    <a:lumOff val="35000"/>
                  </a:schemeClr>
                </a:solidFill>
              </a:rPr>
              <a:t>Actual</a:t>
            </a:r>
          </a:p>
        </p:txBody>
      </p:sp>
      <p:sp>
        <p:nvSpPr>
          <p:cNvPr id="50" name="CuadroTexto 49">
            <a:extLst>
              <a:ext uri="{FF2B5EF4-FFF2-40B4-BE49-F238E27FC236}">
                <a16:creationId xmlns:a16="http://schemas.microsoft.com/office/drawing/2014/main" id="{542106CA-E829-6249-BAE8-2CF6AAF6C29E}"/>
              </a:ext>
            </a:extLst>
          </p:cNvPr>
          <p:cNvSpPr txBox="1"/>
          <p:nvPr/>
        </p:nvSpPr>
        <p:spPr>
          <a:xfrm>
            <a:off x="5628963" y="4284649"/>
            <a:ext cx="596337"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Edad de</a:t>
            </a:r>
          </a:p>
          <a:p>
            <a:pPr algn="ctr"/>
            <a:r>
              <a:rPr lang="es-ES" sz="800" dirty="0">
                <a:solidFill>
                  <a:schemeClr val="tx1">
                    <a:lumMod val="65000"/>
                    <a:lumOff val="35000"/>
                  </a:schemeClr>
                </a:solidFill>
              </a:rPr>
              <a:t>Jubilación</a:t>
            </a:r>
          </a:p>
        </p:txBody>
      </p:sp>
      <p:sp>
        <p:nvSpPr>
          <p:cNvPr id="51" name="Rectángulo 50">
            <a:extLst>
              <a:ext uri="{FF2B5EF4-FFF2-40B4-BE49-F238E27FC236}">
                <a16:creationId xmlns:a16="http://schemas.microsoft.com/office/drawing/2014/main" id="{FB0241FB-ECA4-8648-BC88-60F2080648EB}"/>
              </a:ext>
            </a:extLst>
          </p:cNvPr>
          <p:cNvSpPr/>
          <p:nvPr/>
        </p:nvSpPr>
        <p:spPr>
          <a:xfrm>
            <a:off x="5694984" y="4110961"/>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050" dirty="0">
                <a:solidFill>
                  <a:schemeClr val="tx1">
                    <a:lumMod val="65000"/>
                    <a:lumOff val="35000"/>
                  </a:schemeClr>
                </a:solidFill>
              </a:rPr>
              <a:t>65</a:t>
            </a:r>
          </a:p>
        </p:txBody>
      </p:sp>
      <p:sp>
        <p:nvSpPr>
          <p:cNvPr id="52" name="CuadroTexto 51">
            <a:extLst>
              <a:ext uri="{FF2B5EF4-FFF2-40B4-BE49-F238E27FC236}">
                <a16:creationId xmlns:a16="http://schemas.microsoft.com/office/drawing/2014/main" id="{10261EDF-23FB-3D44-938D-FC27C6A7BA29}"/>
              </a:ext>
            </a:extLst>
          </p:cNvPr>
          <p:cNvSpPr txBox="1"/>
          <p:nvPr/>
        </p:nvSpPr>
        <p:spPr>
          <a:xfrm>
            <a:off x="7527890" y="4284649"/>
            <a:ext cx="608310"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Esperanza </a:t>
            </a:r>
          </a:p>
          <a:p>
            <a:pPr algn="ctr"/>
            <a:r>
              <a:rPr lang="es-ES" sz="800" dirty="0">
                <a:solidFill>
                  <a:schemeClr val="tx1">
                    <a:lumMod val="65000"/>
                    <a:lumOff val="35000"/>
                  </a:schemeClr>
                </a:solidFill>
              </a:rPr>
              <a:t>de Vida</a:t>
            </a:r>
          </a:p>
        </p:txBody>
      </p:sp>
      <p:sp>
        <p:nvSpPr>
          <p:cNvPr id="53" name="Rectángulo 52">
            <a:extLst>
              <a:ext uri="{FF2B5EF4-FFF2-40B4-BE49-F238E27FC236}">
                <a16:creationId xmlns:a16="http://schemas.microsoft.com/office/drawing/2014/main" id="{04F6E252-FA15-9A4F-88F2-44B903798AAC}"/>
              </a:ext>
            </a:extLst>
          </p:cNvPr>
          <p:cNvSpPr/>
          <p:nvPr/>
        </p:nvSpPr>
        <p:spPr>
          <a:xfrm>
            <a:off x="7618032" y="4112409"/>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pPr algn="ctr"/>
            <a:r>
              <a:rPr lang="es-ES" sz="1050" dirty="0">
                <a:solidFill>
                  <a:schemeClr val="tx1">
                    <a:lumMod val="65000"/>
                    <a:lumOff val="35000"/>
                  </a:schemeClr>
                </a:solidFill>
              </a:rPr>
              <a:t>85</a:t>
            </a:r>
          </a:p>
        </p:txBody>
      </p:sp>
      <p:sp>
        <p:nvSpPr>
          <p:cNvPr id="54" name="Rectángulo 53">
            <a:extLst>
              <a:ext uri="{FF2B5EF4-FFF2-40B4-BE49-F238E27FC236}">
                <a16:creationId xmlns:a16="http://schemas.microsoft.com/office/drawing/2014/main" id="{D6ECBDEE-1404-5340-8890-9C916CE2AF8F}"/>
              </a:ext>
            </a:extLst>
          </p:cNvPr>
          <p:cNvSpPr/>
          <p:nvPr/>
        </p:nvSpPr>
        <p:spPr>
          <a:xfrm>
            <a:off x="4038800" y="4119147"/>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050" dirty="0">
                <a:solidFill>
                  <a:schemeClr val="tx1">
                    <a:lumMod val="65000"/>
                    <a:lumOff val="35000"/>
                  </a:schemeClr>
                </a:solidFill>
              </a:rPr>
              <a:t>33</a:t>
            </a:r>
          </a:p>
        </p:txBody>
      </p:sp>
    </p:spTree>
    <p:extLst>
      <p:ext uri="{BB962C8B-B14F-4D97-AF65-F5344CB8AC3E}">
        <p14:creationId xmlns:p14="http://schemas.microsoft.com/office/powerpoint/2010/main" val="3355325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roceso alternativo 23">
            <a:extLst>
              <a:ext uri="{FF2B5EF4-FFF2-40B4-BE49-F238E27FC236}">
                <a16:creationId xmlns:a16="http://schemas.microsoft.com/office/drawing/2014/main" id="{62341E88-5FA3-BE4F-B853-CA9D2A8E43D1}"/>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26" name="Proceso alternativo 25">
            <a:extLst>
              <a:ext uri="{FF2B5EF4-FFF2-40B4-BE49-F238E27FC236}">
                <a16:creationId xmlns:a16="http://schemas.microsoft.com/office/drawing/2014/main" id="{F146CF2D-0BA3-494A-95C5-B03BF0835A3B}"/>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27" name="Proceso alternativo 26">
            <a:extLst>
              <a:ext uri="{FF2B5EF4-FFF2-40B4-BE49-F238E27FC236}">
                <a16:creationId xmlns:a16="http://schemas.microsoft.com/office/drawing/2014/main" id="{EEF76A08-C040-1941-847F-98F82F3CA5C4}"/>
              </a:ext>
            </a:extLst>
          </p:cNvPr>
          <p:cNvSpPr/>
          <p:nvPr/>
        </p:nvSpPr>
        <p:spPr>
          <a:xfrm>
            <a:off x="177549" y="3231384"/>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a:t>Invalidez</a:t>
            </a:r>
            <a:endParaRPr lang="es-ES" sz="1050" dirty="0"/>
          </a:p>
        </p:txBody>
      </p:sp>
      <p:sp>
        <p:nvSpPr>
          <p:cNvPr id="28" name="Proceso alternativo 27">
            <a:extLst>
              <a:ext uri="{FF2B5EF4-FFF2-40B4-BE49-F238E27FC236}">
                <a16:creationId xmlns:a16="http://schemas.microsoft.com/office/drawing/2014/main" id="{CC0FC0FC-E575-4246-8FFF-8173F240C528}"/>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29" name="Proceso alternativo 28">
            <a:extLst>
              <a:ext uri="{FF2B5EF4-FFF2-40B4-BE49-F238E27FC236}">
                <a16:creationId xmlns:a16="http://schemas.microsoft.com/office/drawing/2014/main" id="{0A387099-0C64-F143-BA10-5A8832C6E4F7}"/>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3" name="CuadroTexto 2"/>
          <p:cNvSpPr txBox="1"/>
          <p:nvPr/>
        </p:nvSpPr>
        <p:spPr>
          <a:xfrm>
            <a:off x="1899775" y="396825"/>
            <a:ext cx="5016259"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lnSpc>
                <a:spcPct val="130000"/>
              </a:lnSpc>
            </a:pPr>
            <a:r>
              <a:rPr lang="es-ES" sz="1600" dirty="0"/>
              <a:t>¿qué significa para ti hacer lo siguiente?</a:t>
            </a:r>
          </a:p>
        </p:txBody>
      </p:sp>
      <p:pic>
        <p:nvPicPr>
          <p:cNvPr id="30" name="Imagen 29">
            <a:extLst>
              <a:ext uri="{FF2B5EF4-FFF2-40B4-BE49-F238E27FC236}">
                <a16:creationId xmlns:a16="http://schemas.microsoft.com/office/drawing/2014/main" id="{F81993C2-3190-ED42-9204-9E82C5DCE76D}"/>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31" name="Imagen 30">
            <a:extLst>
              <a:ext uri="{FF2B5EF4-FFF2-40B4-BE49-F238E27FC236}">
                <a16:creationId xmlns:a16="http://schemas.microsoft.com/office/drawing/2014/main" id="{7C708E19-775C-F74C-996E-23FCD0719A39}"/>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pic>
        <p:nvPicPr>
          <p:cNvPr id="32" name="Imagen 31">
            <a:extLst>
              <a:ext uri="{FF2B5EF4-FFF2-40B4-BE49-F238E27FC236}">
                <a16:creationId xmlns:a16="http://schemas.microsoft.com/office/drawing/2014/main" id="{FF0B3C99-FE40-9941-BE13-E706FE617894}"/>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graphicFrame>
        <p:nvGraphicFramePr>
          <p:cNvPr id="33" name="Tabla 32">
            <a:extLst>
              <a:ext uri="{FF2B5EF4-FFF2-40B4-BE49-F238E27FC236}">
                <a16:creationId xmlns:a16="http://schemas.microsoft.com/office/drawing/2014/main" id="{828D0BE5-84CA-B746-BF72-A5A1DC713FDA}"/>
              </a:ext>
            </a:extLst>
          </p:cNvPr>
          <p:cNvGraphicFramePr>
            <a:graphicFrameLocks noGrp="1"/>
          </p:cNvGraphicFramePr>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
        <p:nvSpPr>
          <p:cNvPr id="34" name="CuadroTexto 33">
            <a:extLst>
              <a:ext uri="{FF2B5EF4-FFF2-40B4-BE49-F238E27FC236}">
                <a16:creationId xmlns:a16="http://schemas.microsoft.com/office/drawing/2014/main" id="{AAB20F42-BB55-7B47-8673-6836F35E1803}"/>
              </a:ext>
            </a:extLst>
          </p:cNvPr>
          <p:cNvSpPr txBox="1"/>
          <p:nvPr/>
        </p:nvSpPr>
        <p:spPr>
          <a:xfrm>
            <a:off x="1767746" y="990458"/>
            <a:ext cx="6926776" cy="432863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endParaRPr lang="es-ES" sz="1600" dirty="0"/>
          </a:p>
          <a:p>
            <a:endParaRPr lang="es-ES" sz="1600" dirty="0"/>
          </a:p>
        </p:txBody>
      </p:sp>
      <p:cxnSp>
        <p:nvCxnSpPr>
          <p:cNvPr id="35" name="Conector angular 34">
            <a:extLst>
              <a:ext uri="{FF2B5EF4-FFF2-40B4-BE49-F238E27FC236}">
                <a16:creationId xmlns:a16="http://schemas.microsoft.com/office/drawing/2014/main" id="{3AA3E768-6171-0845-9B29-07E585D2A7BD}"/>
              </a:ext>
            </a:extLst>
          </p:cNvPr>
          <p:cNvCxnSpPr/>
          <p:nvPr/>
        </p:nvCxnSpPr>
        <p:spPr>
          <a:xfrm>
            <a:off x="2166592" y="1598867"/>
            <a:ext cx="5904656" cy="2448272"/>
          </a:xfrm>
          <a:prstGeom prst="bentConnector3">
            <a:avLst>
              <a:gd name="adj1" fmla="val -7"/>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6" name="Forma libre 35">
            <a:extLst>
              <a:ext uri="{FF2B5EF4-FFF2-40B4-BE49-F238E27FC236}">
                <a16:creationId xmlns:a16="http://schemas.microsoft.com/office/drawing/2014/main" id="{8E1AC431-FCF7-DD48-B4C0-37FDE1596BA5}"/>
              </a:ext>
            </a:extLst>
          </p:cNvPr>
          <p:cNvSpPr/>
          <p:nvPr/>
        </p:nvSpPr>
        <p:spPr>
          <a:xfrm rot="21234318">
            <a:off x="2242764" y="2016904"/>
            <a:ext cx="5526112" cy="1729062"/>
          </a:xfrm>
          <a:custGeom>
            <a:avLst/>
            <a:gdLst>
              <a:gd name="connsiteX0" fmla="*/ 0 w 5376333"/>
              <a:gd name="connsiteY0" fmla="*/ 974185 h 974185"/>
              <a:gd name="connsiteX1" fmla="*/ 1312333 w 5376333"/>
              <a:gd name="connsiteY1" fmla="*/ 813318 h 974185"/>
              <a:gd name="connsiteX2" fmla="*/ 2768600 w 5376333"/>
              <a:gd name="connsiteY2" fmla="*/ 127518 h 974185"/>
              <a:gd name="connsiteX3" fmla="*/ 3496733 w 5376333"/>
              <a:gd name="connsiteY3" fmla="*/ 518 h 974185"/>
              <a:gd name="connsiteX4" fmla="*/ 4097867 w 5376333"/>
              <a:gd name="connsiteY4" fmla="*/ 135985 h 974185"/>
              <a:gd name="connsiteX5" fmla="*/ 4622800 w 5376333"/>
              <a:gd name="connsiteY5" fmla="*/ 305318 h 974185"/>
              <a:gd name="connsiteX6" fmla="*/ 5376333 w 5376333"/>
              <a:gd name="connsiteY6" fmla="*/ 483118 h 97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6333" h="974185">
                <a:moveTo>
                  <a:pt x="0" y="974185"/>
                </a:moveTo>
                <a:cubicBezTo>
                  <a:pt x="425450" y="964307"/>
                  <a:pt x="850900" y="954429"/>
                  <a:pt x="1312333" y="813318"/>
                </a:cubicBezTo>
                <a:cubicBezTo>
                  <a:pt x="1773766" y="672207"/>
                  <a:pt x="2404533" y="262985"/>
                  <a:pt x="2768600" y="127518"/>
                </a:cubicBezTo>
                <a:cubicBezTo>
                  <a:pt x="3132667" y="-7949"/>
                  <a:pt x="3275189" y="-893"/>
                  <a:pt x="3496733" y="518"/>
                </a:cubicBezTo>
                <a:cubicBezTo>
                  <a:pt x="3718277" y="1929"/>
                  <a:pt x="3910189" y="85185"/>
                  <a:pt x="4097867" y="135985"/>
                </a:cubicBezTo>
                <a:cubicBezTo>
                  <a:pt x="4285545" y="186785"/>
                  <a:pt x="4409722" y="247462"/>
                  <a:pt x="4622800" y="305318"/>
                </a:cubicBezTo>
                <a:cubicBezTo>
                  <a:pt x="4835878" y="363173"/>
                  <a:pt x="5376333" y="483118"/>
                  <a:pt x="5376333" y="483118"/>
                </a:cubicBezTo>
              </a:path>
            </a:pathLst>
          </a:custGeom>
          <a:ln w="12700" cap="flat" cmpd="sng">
            <a:solidFill>
              <a:srgbClr val="FF0000"/>
            </a:solidFill>
            <a:prstDash val="lg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37" name="Forma libre 36">
            <a:extLst>
              <a:ext uri="{FF2B5EF4-FFF2-40B4-BE49-F238E27FC236}">
                <a16:creationId xmlns:a16="http://schemas.microsoft.com/office/drawing/2014/main" id="{0DFD1D4A-6C27-CC4D-9D9B-66FA9564F51D}"/>
              </a:ext>
            </a:extLst>
          </p:cNvPr>
          <p:cNvSpPr/>
          <p:nvPr/>
        </p:nvSpPr>
        <p:spPr>
          <a:xfrm rot="20845172">
            <a:off x="2073038" y="2047067"/>
            <a:ext cx="5263993" cy="1371248"/>
          </a:xfrm>
          <a:custGeom>
            <a:avLst/>
            <a:gdLst>
              <a:gd name="connsiteX0" fmla="*/ 0 w 4995333"/>
              <a:gd name="connsiteY0" fmla="*/ 780793 h 831593"/>
              <a:gd name="connsiteX1" fmla="*/ 1329267 w 4995333"/>
              <a:gd name="connsiteY1" fmla="*/ 611460 h 831593"/>
              <a:gd name="connsiteX2" fmla="*/ 2785533 w 4995333"/>
              <a:gd name="connsiteY2" fmla="*/ 1860 h 831593"/>
              <a:gd name="connsiteX3" fmla="*/ 4995333 w 4995333"/>
              <a:gd name="connsiteY3" fmla="*/ 831593 h 831593"/>
            </a:gdLst>
            <a:ahLst/>
            <a:cxnLst>
              <a:cxn ang="0">
                <a:pos x="connsiteX0" y="connsiteY0"/>
              </a:cxn>
              <a:cxn ang="0">
                <a:pos x="connsiteX1" y="connsiteY1"/>
              </a:cxn>
              <a:cxn ang="0">
                <a:pos x="connsiteX2" y="connsiteY2"/>
              </a:cxn>
              <a:cxn ang="0">
                <a:pos x="connsiteX3" y="connsiteY3"/>
              </a:cxn>
            </a:cxnLst>
            <a:rect l="l" t="t" r="r" b="b"/>
            <a:pathLst>
              <a:path w="4995333" h="831593">
                <a:moveTo>
                  <a:pt x="0" y="780793"/>
                </a:moveTo>
                <a:cubicBezTo>
                  <a:pt x="432506" y="761037"/>
                  <a:pt x="865012" y="741282"/>
                  <a:pt x="1329267" y="611460"/>
                </a:cubicBezTo>
                <a:cubicBezTo>
                  <a:pt x="1793523" y="481638"/>
                  <a:pt x="2174522" y="-34829"/>
                  <a:pt x="2785533" y="1860"/>
                </a:cubicBezTo>
                <a:cubicBezTo>
                  <a:pt x="3396544" y="38549"/>
                  <a:pt x="4995333" y="831593"/>
                  <a:pt x="4995333" y="831593"/>
                </a:cubicBezTo>
              </a:path>
            </a:pathLst>
          </a:custGeom>
          <a:ln>
            <a:solidFill>
              <a:schemeClr val="accent3">
                <a:lumMod val="75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38" name="CuadroTexto 37">
            <a:extLst>
              <a:ext uri="{FF2B5EF4-FFF2-40B4-BE49-F238E27FC236}">
                <a16:creationId xmlns:a16="http://schemas.microsoft.com/office/drawing/2014/main" id="{D113A052-C81D-8D4C-B544-E448868F7C93}"/>
              </a:ext>
            </a:extLst>
          </p:cNvPr>
          <p:cNvSpPr txBox="1"/>
          <p:nvPr/>
        </p:nvSpPr>
        <p:spPr>
          <a:xfrm>
            <a:off x="2330109" y="3276537"/>
            <a:ext cx="556563" cy="338554"/>
          </a:xfrm>
          <a:prstGeom prst="rect">
            <a:avLst/>
          </a:prstGeom>
          <a:noFill/>
        </p:spPr>
        <p:txBody>
          <a:bodyPr wrap="none" rtlCol="0">
            <a:spAutoFit/>
          </a:bodyPr>
          <a:lstStyle/>
          <a:p>
            <a:r>
              <a:rPr lang="es-ES" sz="800" dirty="0">
                <a:solidFill>
                  <a:schemeClr val="tx1">
                    <a:lumMod val="65000"/>
                    <a:lumOff val="35000"/>
                  </a:schemeClr>
                </a:solidFill>
              </a:rPr>
              <a:t>Curva de </a:t>
            </a:r>
          </a:p>
          <a:p>
            <a:r>
              <a:rPr lang="es-ES" sz="800" dirty="0">
                <a:solidFill>
                  <a:schemeClr val="tx1">
                    <a:lumMod val="65000"/>
                    <a:lumOff val="35000"/>
                  </a:schemeClr>
                </a:solidFill>
              </a:rPr>
              <a:t>Ingresos</a:t>
            </a:r>
          </a:p>
        </p:txBody>
      </p:sp>
      <p:sp>
        <p:nvSpPr>
          <p:cNvPr id="39" name="CuadroTexto 38">
            <a:extLst>
              <a:ext uri="{FF2B5EF4-FFF2-40B4-BE49-F238E27FC236}">
                <a16:creationId xmlns:a16="http://schemas.microsoft.com/office/drawing/2014/main" id="{8E730697-B8FE-EF47-A415-7ADD265266AC}"/>
              </a:ext>
            </a:extLst>
          </p:cNvPr>
          <p:cNvSpPr txBox="1"/>
          <p:nvPr/>
        </p:nvSpPr>
        <p:spPr>
          <a:xfrm>
            <a:off x="3462736" y="3708585"/>
            <a:ext cx="556563" cy="338554"/>
          </a:xfrm>
          <a:prstGeom prst="rect">
            <a:avLst/>
          </a:prstGeom>
          <a:noFill/>
        </p:spPr>
        <p:txBody>
          <a:bodyPr wrap="none" rtlCol="0">
            <a:spAutoFit/>
          </a:bodyPr>
          <a:lstStyle/>
          <a:p>
            <a:r>
              <a:rPr lang="es-ES" sz="800" dirty="0">
                <a:solidFill>
                  <a:schemeClr val="tx1">
                    <a:lumMod val="65000"/>
                    <a:lumOff val="35000"/>
                  </a:schemeClr>
                </a:solidFill>
              </a:rPr>
              <a:t>Curva de </a:t>
            </a:r>
          </a:p>
          <a:p>
            <a:r>
              <a:rPr lang="es-ES" sz="800" dirty="0">
                <a:solidFill>
                  <a:schemeClr val="tx1">
                    <a:lumMod val="65000"/>
                    <a:lumOff val="35000"/>
                  </a:schemeClr>
                </a:solidFill>
              </a:rPr>
              <a:t>Egresos</a:t>
            </a:r>
          </a:p>
        </p:txBody>
      </p:sp>
      <p:sp>
        <p:nvSpPr>
          <p:cNvPr id="40" name="CuadroTexto 39">
            <a:extLst>
              <a:ext uri="{FF2B5EF4-FFF2-40B4-BE49-F238E27FC236}">
                <a16:creationId xmlns:a16="http://schemas.microsoft.com/office/drawing/2014/main" id="{37D7040B-15CB-0D4F-AA7D-6D319378659B}"/>
              </a:ext>
            </a:extLst>
          </p:cNvPr>
          <p:cNvSpPr txBox="1"/>
          <p:nvPr/>
        </p:nvSpPr>
        <p:spPr>
          <a:xfrm>
            <a:off x="2022576" y="1280638"/>
            <a:ext cx="249663" cy="246221"/>
          </a:xfrm>
          <a:prstGeom prst="rect">
            <a:avLst/>
          </a:prstGeom>
          <a:solidFill>
            <a:srgbClr val="FFFFFF"/>
          </a:solidFill>
        </p:spPr>
        <p:txBody>
          <a:bodyPr wrap="none" rtlCol="0">
            <a:spAutoFit/>
          </a:bodyPr>
          <a:lstStyle/>
          <a:p>
            <a:r>
              <a:rPr lang="es-ES" sz="1000" dirty="0">
                <a:solidFill>
                  <a:schemeClr val="accent1">
                    <a:lumMod val="50000"/>
                  </a:schemeClr>
                </a:solidFill>
              </a:rPr>
              <a:t>$</a:t>
            </a:r>
          </a:p>
        </p:txBody>
      </p:sp>
      <p:sp>
        <p:nvSpPr>
          <p:cNvPr id="55" name="Rectángulo 54">
            <a:extLst>
              <a:ext uri="{FF2B5EF4-FFF2-40B4-BE49-F238E27FC236}">
                <a16:creationId xmlns:a16="http://schemas.microsoft.com/office/drawing/2014/main" id="{1D83846F-629F-C547-8B7D-8DBDEE01DD3C}"/>
              </a:ext>
            </a:extLst>
          </p:cNvPr>
          <p:cNvSpPr/>
          <p:nvPr/>
        </p:nvSpPr>
        <p:spPr>
          <a:xfrm>
            <a:off x="2153892" y="4119147"/>
            <a:ext cx="1872208" cy="216024"/>
          </a:xfrm>
          <a:prstGeom prst="rect">
            <a:avLst/>
          </a:prstGeom>
          <a:pattFill prst="wdUpDiag">
            <a:fgClr>
              <a:schemeClr val="accent1">
                <a:lumMod val="50000"/>
              </a:schemeClr>
            </a:fgClr>
            <a:bgClr>
              <a:schemeClr val="accent1">
                <a:lumMod val="75000"/>
              </a:schemeClr>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800" dirty="0">
                <a:solidFill>
                  <a:schemeClr val="bg1"/>
                </a:solidFill>
              </a:rPr>
              <a:t>Ya pasó el 39% de tu vida productiva</a:t>
            </a:r>
          </a:p>
        </p:txBody>
      </p:sp>
      <p:pic>
        <p:nvPicPr>
          <p:cNvPr id="56" name="Imagen 55">
            <a:extLst>
              <a:ext uri="{FF2B5EF4-FFF2-40B4-BE49-F238E27FC236}">
                <a16:creationId xmlns:a16="http://schemas.microsoft.com/office/drawing/2014/main" id="{9A388CC6-7B40-C247-9A54-3DB2EEB6C4C4}"/>
              </a:ext>
            </a:extLst>
          </p:cNvPr>
          <p:cNvPicPr>
            <a:picLocks noChangeAspect="1"/>
          </p:cNvPicPr>
          <p:nvPr/>
        </p:nvPicPr>
        <p:blipFill>
          <a:blip r:embed="rId4"/>
          <a:stretch>
            <a:fillRect/>
          </a:stretch>
        </p:blipFill>
        <p:spPr>
          <a:xfrm>
            <a:off x="3510701" y="1721547"/>
            <a:ext cx="3390900" cy="2362200"/>
          </a:xfrm>
          <a:prstGeom prst="rect">
            <a:avLst/>
          </a:prstGeom>
        </p:spPr>
      </p:pic>
      <p:sp>
        <p:nvSpPr>
          <p:cNvPr id="57" name="CuadroTexto 56">
            <a:extLst>
              <a:ext uri="{FF2B5EF4-FFF2-40B4-BE49-F238E27FC236}">
                <a16:creationId xmlns:a16="http://schemas.microsoft.com/office/drawing/2014/main" id="{5B14A3E1-F814-F54C-A81E-BF5D886B7458}"/>
              </a:ext>
            </a:extLst>
          </p:cNvPr>
          <p:cNvSpPr txBox="1"/>
          <p:nvPr/>
        </p:nvSpPr>
        <p:spPr>
          <a:xfrm>
            <a:off x="4037975" y="4290999"/>
            <a:ext cx="453970"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Edad </a:t>
            </a:r>
          </a:p>
          <a:p>
            <a:pPr algn="ctr"/>
            <a:r>
              <a:rPr lang="es-ES" sz="800" dirty="0">
                <a:solidFill>
                  <a:schemeClr val="tx1">
                    <a:lumMod val="65000"/>
                    <a:lumOff val="35000"/>
                  </a:schemeClr>
                </a:solidFill>
              </a:rPr>
              <a:t>Actual</a:t>
            </a:r>
          </a:p>
        </p:txBody>
      </p:sp>
      <p:sp>
        <p:nvSpPr>
          <p:cNvPr id="58" name="CuadroTexto 57">
            <a:extLst>
              <a:ext uri="{FF2B5EF4-FFF2-40B4-BE49-F238E27FC236}">
                <a16:creationId xmlns:a16="http://schemas.microsoft.com/office/drawing/2014/main" id="{817EE6B1-94FE-CF4A-9A69-9C165E440C96}"/>
              </a:ext>
            </a:extLst>
          </p:cNvPr>
          <p:cNvSpPr txBox="1"/>
          <p:nvPr/>
        </p:nvSpPr>
        <p:spPr>
          <a:xfrm>
            <a:off x="5628963" y="4284649"/>
            <a:ext cx="596337"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Edad de</a:t>
            </a:r>
          </a:p>
          <a:p>
            <a:pPr algn="ctr"/>
            <a:r>
              <a:rPr lang="es-ES" sz="800" dirty="0">
                <a:solidFill>
                  <a:schemeClr val="tx1">
                    <a:lumMod val="65000"/>
                    <a:lumOff val="35000"/>
                  </a:schemeClr>
                </a:solidFill>
              </a:rPr>
              <a:t>Jubilación</a:t>
            </a:r>
          </a:p>
        </p:txBody>
      </p:sp>
      <p:sp>
        <p:nvSpPr>
          <p:cNvPr id="59" name="Rectángulo 58">
            <a:extLst>
              <a:ext uri="{FF2B5EF4-FFF2-40B4-BE49-F238E27FC236}">
                <a16:creationId xmlns:a16="http://schemas.microsoft.com/office/drawing/2014/main" id="{D9FD96C2-FD01-C548-BAAF-6EAB0C2D10EA}"/>
              </a:ext>
            </a:extLst>
          </p:cNvPr>
          <p:cNvSpPr/>
          <p:nvPr/>
        </p:nvSpPr>
        <p:spPr>
          <a:xfrm>
            <a:off x="5694984" y="4110961"/>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050" dirty="0">
                <a:solidFill>
                  <a:schemeClr val="tx1">
                    <a:lumMod val="65000"/>
                    <a:lumOff val="35000"/>
                  </a:schemeClr>
                </a:solidFill>
              </a:rPr>
              <a:t>65</a:t>
            </a:r>
          </a:p>
        </p:txBody>
      </p:sp>
      <p:sp>
        <p:nvSpPr>
          <p:cNvPr id="60" name="CuadroTexto 59">
            <a:extLst>
              <a:ext uri="{FF2B5EF4-FFF2-40B4-BE49-F238E27FC236}">
                <a16:creationId xmlns:a16="http://schemas.microsoft.com/office/drawing/2014/main" id="{D2A6F942-020F-1248-A7ED-28A023D383E3}"/>
              </a:ext>
            </a:extLst>
          </p:cNvPr>
          <p:cNvSpPr txBox="1"/>
          <p:nvPr/>
        </p:nvSpPr>
        <p:spPr>
          <a:xfrm>
            <a:off x="7527890" y="4284649"/>
            <a:ext cx="608310"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Esperanza </a:t>
            </a:r>
          </a:p>
          <a:p>
            <a:pPr algn="ctr"/>
            <a:r>
              <a:rPr lang="es-ES" sz="800" dirty="0">
                <a:solidFill>
                  <a:schemeClr val="tx1">
                    <a:lumMod val="65000"/>
                    <a:lumOff val="35000"/>
                  </a:schemeClr>
                </a:solidFill>
              </a:rPr>
              <a:t>de Vida</a:t>
            </a:r>
          </a:p>
        </p:txBody>
      </p:sp>
      <p:sp>
        <p:nvSpPr>
          <p:cNvPr id="61" name="Rectángulo 60">
            <a:extLst>
              <a:ext uri="{FF2B5EF4-FFF2-40B4-BE49-F238E27FC236}">
                <a16:creationId xmlns:a16="http://schemas.microsoft.com/office/drawing/2014/main" id="{E2E93001-0870-2947-A5F2-10ABA80F2C3B}"/>
              </a:ext>
            </a:extLst>
          </p:cNvPr>
          <p:cNvSpPr/>
          <p:nvPr/>
        </p:nvSpPr>
        <p:spPr>
          <a:xfrm>
            <a:off x="7618032" y="4112409"/>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pPr algn="ctr"/>
            <a:r>
              <a:rPr lang="es-ES" sz="1050" dirty="0">
                <a:solidFill>
                  <a:schemeClr val="tx1">
                    <a:lumMod val="65000"/>
                    <a:lumOff val="35000"/>
                  </a:schemeClr>
                </a:solidFill>
              </a:rPr>
              <a:t>85</a:t>
            </a:r>
          </a:p>
        </p:txBody>
      </p:sp>
      <p:sp>
        <p:nvSpPr>
          <p:cNvPr id="62" name="Rectángulo 61">
            <a:extLst>
              <a:ext uri="{FF2B5EF4-FFF2-40B4-BE49-F238E27FC236}">
                <a16:creationId xmlns:a16="http://schemas.microsoft.com/office/drawing/2014/main" id="{6ECDBC88-9D2A-F64A-A90B-63FB24B66E91}"/>
              </a:ext>
            </a:extLst>
          </p:cNvPr>
          <p:cNvSpPr/>
          <p:nvPr/>
        </p:nvSpPr>
        <p:spPr>
          <a:xfrm>
            <a:off x="4038800" y="4119147"/>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050" dirty="0">
                <a:solidFill>
                  <a:schemeClr val="tx1">
                    <a:lumMod val="65000"/>
                    <a:lumOff val="35000"/>
                  </a:schemeClr>
                </a:solidFill>
              </a:rPr>
              <a:t>33</a:t>
            </a:r>
          </a:p>
        </p:txBody>
      </p:sp>
    </p:spTree>
    <p:extLst>
      <p:ext uri="{BB962C8B-B14F-4D97-AF65-F5344CB8AC3E}">
        <p14:creationId xmlns:p14="http://schemas.microsoft.com/office/powerpoint/2010/main" val="2038080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roceso alternativo 23">
            <a:extLst>
              <a:ext uri="{FF2B5EF4-FFF2-40B4-BE49-F238E27FC236}">
                <a16:creationId xmlns:a16="http://schemas.microsoft.com/office/drawing/2014/main" id="{62341E88-5FA3-BE4F-B853-CA9D2A8E43D1}"/>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26" name="Proceso alternativo 25">
            <a:extLst>
              <a:ext uri="{FF2B5EF4-FFF2-40B4-BE49-F238E27FC236}">
                <a16:creationId xmlns:a16="http://schemas.microsoft.com/office/drawing/2014/main" id="{F146CF2D-0BA3-494A-95C5-B03BF0835A3B}"/>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27" name="Proceso alternativo 26">
            <a:extLst>
              <a:ext uri="{FF2B5EF4-FFF2-40B4-BE49-F238E27FC236}">
                <a16:creationId xmlns:a16="http://schemas.microsoft.com/office/drawing/2014/main" id="{EEF76A08-C040-1941-847F-98F82F3CA5C4}"/>
              </a:ext>
            </a:extLst>
          </p:cNvPr>
          <p:cNvSpPr/>
          <p:nvPr/>
        </p:nvSpPr>
        <p:spPr>
          <a:xfrm>
            <a:off x="177549" y="3231384"/>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a:t>Invalidez</a:t>
            </a:r>
            <a:endParaRPr lang="es-ES" sz="1050" dirty="0"/>
          </a:p>
        </p:txBody>
      </p:sp>
      <p:sp>
        <p:nvSpPr>
          <p:cNvPr id="28" name="Proceso alternativo 27">
            <a:extLst>
              <a:ext uri="{FF2B5EF4-FFF2-40B4-BE49-F238E27FC236}">
                <a16:creationId xmlns:a16="http://schemas.microsoft.com/office/drawing/2014/main" id="{CC0FC0FC-E575-4246-8FFF-8173F240C528}"/>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29" name="Proceso alternativo 28">
            <a:extLst>
              <a:ext uri="{FF2B5EF4-FFF2-40B4-BE49-F238E27FC236}">
                <a16:creationId xmlns:a16="http://schemas.microsoft.com/office/drawing/2014/main" id="{0A387099-0C64-F143-BA10-5A8832C6E4F7}"/>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3" name="CuadroTexto 2"/>
          <p:cNvSpPr txBox="1"/>
          <p:nvPr/>
        </p:nvSpPr>
        <p:spPr>
          <a:xfrm>
            <a:off x="1899775" y="396825"/>
            <a:ext cx="5016259"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lnSpc>
                <a:spcPct val="130000"/>
              </a:lnSpc>
            </a:pPr>
            <a:r>
              <a:rPr lang="es-ES" sz="1600" dirty="0"/>
              <a:t>¿qué significa para ti hacer lo siguiente?</a:t>
            </a:r>
          </a:p>
        </p:txBody>
      </p:sp>
      <p:pic>
        <p:nvPicPr>
          <p:cNvPr id="30" name="Imagen 29">
            <a:extLst>
              <a:ext uri="{FF2B5EF4-FFF2-40B4-BE49-F238E27FC236}">
                <a16:creationId xmlns:a16="http://schemas.microsoft.com/office/drawing/2014/main" id="{F81993C2-3190-ED42-9204-9E82C5DCE76D}"/>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31" name="Imagen 30">
            <a:extLst>
              <a:ext uri="{FF2B5EF4-FFF2-40B4-BE49-F238E27FC236}">
                <a16:creationId xmlns:a16="http://schemas.microsoft.com/office/drawing/2014/main" id="{7C708E19-775C-F74C-996E-23FCD0719A39}"/>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pic>
        <p:nvPicPr>
          <p:cNvPr id="32" name="Imagen 31">
            <a:extLst>
              <a:ext uri="{FF2B5EF4-FFF2-40B4-BE49-F238E27FC236}">
                <a16:creationId xmlns:a16="http://schemas.microsoft.com/office/drawing/2014/main" id="{FF0B3C99-FE40-9941-BE13-E706FE617894}"/>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graphicFrame>
        <p:nvGraphicFramePr>
          <p:cNvPr id="33" name="Tabla 32">
            <a:extLst>
              <a:ext uri="{FF2B5EF4-FFF2-40B4-BE49-F238E27FC236}">
                <a16:creationId xmlns:a16="http://schemas.microsoft.com/office/drawing/2014/main" id="{828D0BE5-84CA-B746-BF72-A5A1DC713FDA}"/>
              </a:ext>
            </a:extLst>
          </p:cNvPr>
          <p:cNvGraphicFramePr>
            <a:graphicFrameLocks noGrp="1"/>
          </p:cNvGraphicFramePr>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
        <p:nvSpPr>
          <p:cNvPr id="34" name="CuadroTexto 33">
            <a:extLst>
              <a:ext uri="{FF2B5EF4-FFF2-40B4-BE49-F238E27FC236}">
                <a16:creationId xmlns:a16="http://schemas.microsoft.com/office/drawing/2014/main" id="{AAB20F42-BB55-7B47-8673-6836F35E1803}"/>
              </a:ext>
            </a:extLst>
          </p:cNvPr>
          <p:cNvSpPr txBox="1"/>
          <p:nvPr/>
        </p:nvSpPr>
        <p:spPr>
          <a:xfrm>
            <a:off x="1767746" y="990458"/>
            <a:ext cx="6926776" cy="432863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endParaRPr lang="es-ES" sz="1600" dirty="0"/>
          </a:p>
          <a:p>
            <a:endParaRPr lang="es-ES" sz="1600" dirty="0"/>
          </a:p>
        </p:txBody>
      </p:sp>
      <p:cxnSp>
        <p:nvCxnSpPr>
          <p:cNvPr id="35" name="Conector angular 34">
            <a:extLst>
              <a:ext uri="{FF2B5EF4-FFF2-40B4-BE49-F238E27FC236}">
                <a16:creationId xmlns:a16="http://schemas.microsoft.com/office/drawing/2014/main" id="{3AA3E768-6171-0845-9B29-07E585D2A7BD}"/>
              </a:ext>
            </a:extLst>
          </p:cNvPr>
          <p:cNvCxnSpPr/>
          <p:nvPr/>
        </p:nvCxnSpPr>
        <p:spPr>
          <a:xfrm>
            <a:off x="2166592" y="1598867"/>
            <a:ext cx="5904656" cy="2448272"/>
          </a:xfrm>
          <a:prstGeom prst="bentConnector3">
            <a:avLst>
              <a:gd name="adj1" fmla="val -7"/>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6" name="Forma libre 35">
            <a:extLst>
              <a:ext uri="{FF2B5EF4-FFF2-40B4-BE49-F238E27FC236}">
                <a16:creationId xmlns:a16="http://schemas.microsoft.com/office/drawing/2014/main" id="{8E1AC431-FCF7-DD48-B4C0-37FDE1596BA5}"/>
              </a:ext>
            </a:extLst>
          </p:cNvPr>
          <p:cNvSpPr/>
          <p:nvPr/>
        </p:nvSpPr>
        <p:spPr>
          <a:xfrm rot="21234318">
            <a:off x="2242764" y="2016904"/>
            <a:ext cx="5526112" cy="1729062"/>
          </a:xfrm>
          <a:custGeom>
            <a:avLst/>
            <a:gdLst>
              <a:gd name="connsiteX0" fmla="*/ 0 w 5376333"/>
              <a:gd name="connsiteY0" fmla="*/ 974185 h 974185"/>
              <a:gd name="connsiteX1" fmla="*/ 1312333 w 5376333"/>
              <a:gd name="connsiteY1" fmla="*/ 813318 h 974185"/>
              <a:gd name="connsiteX2" fmla="*/ 2768600 w 5376333"/>
              <a:gd name="connsiteY2" fmla="*/ 127518 h 974185"/>
              <a:gd name="connsiteX3" fmla="*/ 3496733 w 5376333"/>
              <a:gd name="connsiteY3" fmla="*/ 518 h 974185"/>
              <a:gd name="connsiteX4" fmla="*/ 4097867 w 5376333"/>
              <a:gd name="connsiteY4" fmla="*/ 135985 h 974185"/>
              <a:gd name="connsiteX5" fmla="*/ 4622800 w 5376333"/>
              <a:gd name="connsiteY5" fmla="*/ 305318 h 974185"/>
              <a:gd name="connsiteX6" fmla="*/ 5376333 w 5376333"/>
              <a:gd name="connsiteY6" fmla="*/ 483118 h 97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6333" h="974185">
                <a:moveTo>
                  <a:pt x="0" y="974185"/>
                </a:moveTo>
                <a:cubicBezTo>
                  <a:pt x="425450" y="964307"/>
                  <a:pt x="850900" y="954429"/>
                  <a:pt x="1312333" y="813318"/>
                </a:cubicBezTo>
                <a:cubicBezTo>
                  <a:pt x="1773766" y="672207"/>
                  <a:pt x="2404533" y="262985"/>
                  <a:pt x="2768600" y="127518"/>
                </a:cubicBezTo>
                <a:cubicBezTo>
                  <a:pt x="3132667" y="-7949"/>
                  <a:pt x="3275189" y="-893"/>
                  <a:pt x="3496733" y="518"/>
                </a:cubicBezTo>
                <a:cubicBezTo>
                  <a:pt x="3718277" y="1929"/>
                  <a:pt x="3910189" y="85185"/>
                  <a:pt x="4097867" y="135985"/>
                </a:cubicBezTo>
                <a:cubicBezTo>
                  <a:pt x="4285545" y="186785"/>
                  <a:pt x="4409722" y="247462"/>
                  <a:pt x="4622800" y="305318"/>
                </a:cubicBezTo>
                <a:cubicBezTo>
                  <a:pt x="4835878" y="363173"/>
                  <a:pt x="5376333" y="483118"/>
                  <a:pt x="5376333" y="483118"/>
                </a:cubicBezTo>
              </a:path>
            </a:pathLst>
          </a:custGeom>
          <a:ln w="12700" cap="flat" cmpd="sng">
            <a:solidFill>
              <a:srgbClr val="FF0000"/>
            </a:solidFill>
            <a:prstDash val="lg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37" name="Forma libre 36">
            <a:extLst>
              <a:ext uri="{FF2B5EF4-FFF2-40B4-BE49-F238E27FC236}">
                <a16:creationId xmlns:a16="http://schemas.microsoft.com/office/drawing/2014/main" id="{0DFD1D4A-6C27-CC4D-9D9B-66FA9564F51D}"/>
              </a:ext>
            </a:extLst>
          </p:cNvPr>
          <p:cNvSpPr/>
          <p:nvPr/>
        </p:nvSpPr>
        <p:spPr>
          <a:xfrm rot="20845172">
            <a:off x="2073038" y="2047067"/>
            <a:ext cx="5263993" cy="1371248"/>
          </a:xfrm>
          <a:custGeom>
            <a:avLst/>
            <a:gdLst>
              <a:gd name="connsiteX0" fmla="*/ 0 w 4995333"/>
              <a:gd name="connsiteY0" fmla="*/ 780793 h 831593"/>
              <a:gd name="connsiteX1" fmla="*/ 1329267 w 4995333"/>
              <a:gd name="connsiteY1" fmla="*/ 611460 h 831593"/>
              <a:gd name="connsiteX2" fmla="*/ 2785533 w 4995333"/>
              <a:gd name="connsiteY2" fmla="*/ 1860 h 831593"/>
              <a:gd name="connsiteX3" fmla="*/ 4995333 w 4995333"/>
              <a:gd name="connsiteY3" fmla="*/ 831593 h 831593"/>
            </a:gdLst>
            <a:ahLst/>
            <a:cxnLst>
              <a:cxn ang="0">
                <a:pos x="connsiteX0" y="connsiteY0"/>
              </a:cxn>
              <a:cxn ang="0">
                <a:pos x="connsiteX1" y="connsiteY1"/>
              </a:cxn>
              <a:cxn ang="0">
                <a:pos x="connsiteX2" y="connsiteY2"/>
              </a:cxn>
              <a:cxn ang="0">
                <a:pos x="connsiteX3" y="connsiteY3"/>
              </a:cxn>
            </a:cxnLst>
            <a:rect l="l" t="t" r="r" b="b"/>
            <a:pathLst>
              <a:path w="4995333" h="831593">
                <a:moveTo>
                  <a:pt x="0" y="780793"/>
                </a:moveTo>
                <a:cubicBezTo>
                  <a:pt x="432506" y="761037"/>
                  <a:pt x="865012" y="741282"/>
                  <a:pt x="1329267" y="611460"/>
                </a:cubicBezTo>
                <a:cubicBezTo>
                  <a:pt x="1793523" y="481638"/>
                  <a:pt x="2174522" y="-34829"/>
                  <a:pt x="2785533" y="1860"/>
                </a:cubicBezTo>
                <a:cubicBezTo>
                  <a:pt x="3396544" y="38549"/>
                  <a:pt x="4995333" y="831593"/>
                  <a:pt x="4995333" y="831593"/>
                </a:cubicBezTo>
              </a:path>
            </a:pathLst>
          </a:custGeom>
          <a:ln>
            <a:solidFill>
              <a:schemeClr val="accent3">
                <a:lumMod val="75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38" name="CuadroTexto 37">
            <a:extLst>
              <a:ext uri="{FF2B5EF4-FFF2-40B4-BE49-F238E27FC236}">
                <a16:creationId xmlns:a16="http://schemas.microsoft.com/office/drawing/2014/main" id="{D113A052-C81D-8D4C-B544-E448868F7C93}"/>
              </a:ext>
            </a:extLst>
          </p:cNvPr>
          <p:cNvSpPr txBox="1"/>
          <p:nvPr/>
        </p:nvSpPr>
        <p:spPr>
          <a:xfrm>
            <a:off x="2330109" y="3276537"/>
            <a:ext cx="556563" cy="338554"/>
          </a:xfrm>
          <a:prstGeom prst="rect">
            <a:avLst/>
          </a:prstGeom>
          <a:noFill/>
        </p:spPr>
        <p:txBody>
          <a:bodyPr wrap="none" rtlCol="0">
            <a:spAutoFit/>
          </a:bodyPr>
          <a:lstStyle/>
          <a:p>
            <a:r>
              <a:rPr lang="es-ES" sz="800" dirty="0">
                <a:solidFill>
                  <a:schemeClr val="tx1">
                    <a:lumMod val="65000"/>
                    <a:lumOff val="35000"/>
                  </a:schemeClr>
                </a:solidFill>
              </a:rPr>
              <a:t>Curva de </a:t>
            </a:r>
          </a:p>
          <a:p>
            <a:r>
              <a:rPr lang="es-ES" sz="800" dirty="0">
                <a:solidFill>
                  <a:schemeClr val="tx1">
                    <a:lumMod val="65000"/>
                    <a:lumOff val="35000"/>
                  </a:schemeClr>
                </a:solidFill>
              </a:rPr>
              <a:t>Ingresos</a:t>
            </a:r>
          </a:p>
        </p:txBody>
      </p:sp>
      <p:sp>
        <p:nvSpPr>
          <p:cNvPr id="39" name="CuadroTexto 38">
            <a:extLst>
              <a:ext uri="{FF2B5EF4-FFF2-40B4-BE49-F238E27FC236}">
                <a16:creationId xmlns:a16="http://schemas.microsoft.com/office/drawing/2014/main" id="{8E730697-B8FE-EF47-A415-7ADD265266AC}"/>
              </a:ext>
            </a:extLst>
          </p:cNvPr>
          <p:cNvSpPr txBox="1"/>
          <p:nvPr/>
        </p:nvSpPr>
        <p:spPr>
          <a:xfrm>
            <a:off x="3462736" y="3708585"/>
            <a:ext cx="556563" cy="338554"/>
          </a:xfrm>
          <a:prstGeom prst="rect">
            <a:avLst/>
          </a:prstGeom>
          <a:noFill/>
        </p:spPr>
        <p:txBody>
          <a:bodyPr wrap="none" rtlCol="0">
            <a:spAutoFit/>
          </a:bodyPr>
          <a:lstStyle/>
          <a:p>
            <a:r>
              <a:rPr lang="es-ES" sz="800" dirty="0">
                <a:solidFill>
                  <a:schemeClr val="tx1">
                    <a:lumMod val="65000"/>
                    <a:lumOff val="35000"/>
                  </a:schemeClr>
                </a:solidFill>
              </a:rPr>
              <a:t>Curva de </a:t>
            </a:r>
          </a:p>
          <a:p>
            <a:r>
              <a:rPr lang="es-ES" sz="800" dirty="0">
                <a:solidFill>
                  <a:schemeClr val="tx1">
                    <a:lumMod val="65000"/>
                    <a:lumOff val="35000"/>
                  </a:schemeClr>
                </a:solidFill>
              </a:rPr>
              <a:t>Egresos</a:t>
            </a:r>
          </a:p>
        </p:txBody>
      </p:sp>
      <p:sp>
        <p:nvSpPr>
          <p:cNvPr id="40" name="CuadroTexto 39">
            <a:extLst>
              <a:ext uri="{FF2B5EF4-FFF2-40B4-BE49-F238E27FC236}">
                <a16:creationId xmlns:a16="http://schemas.microsoft.com/office/drawing/2014/main" id="{37D7040B-15CB-0D4F-AA7D-6D319378659B}"/>
              </a:ext>
            </a:extLst>
          </p:cNvPr>
          <p:cNvSpPr txBox="1"/>
          <p:nvPr/>
        </p:nvSpPr>
        <p:spPr>
          <a:xfrm>
            <a:off x="2022576" y="1280638"/>
            <a:ext cx="249663" cy="246221"/>
          </a:xfrm>
          <a:prstGeom prst="rect">
            <a:avLst/>
          </a:prstGeom>
          <a:solidFill>
            <a:srgbClr val="FFFFFF"/>
          </a:solidFill>
        </p:spPr>
        <p:txBody>
          <a:bodyPr wrap="none" rtlCol="0">
            <a:spAutoFit/>
          </a:bodyPr>
          <a:lstStyle/>
          <a:p>
            <a:r>
              <a:rPr lang="es-ES" sz="1000" dirty="0">
                <a:solidFill>
                  <a:schemeClr val="accent1">
                    <a:lumMod val="50000"/>
                  </a:schemeClr>
                </a:solidFill>
              </a:rPr>
              <a:t>$</a:t>
            </a:r>
          </a:p>
        </p:txBody>
      </p:sp>
      <p:sp>
        <p:nvSpPr>
          <p:cNvPr id="55" name="Rectángulo 54">
            <a:extLst>
              <a:ext uri="{FF2B5EF4-FFF2-40B4-BE49-F238E27FC236}">
                <a16:creationId xmlns:a16="http://schemas.microsoft.com/office/drawing/2014/main" id="{1D83846F-629F-C547-8B7D-8DBDEE01DD3C}"/>
              </a:ext>
            </a:extLst>
          </p:cNvPr>
          <p:cNvSpPr/>
          <p:nvPr/>
        </p:nvSpPr>
        <p:spPr>
          <a:xfrm>
            <a:off x="2153892" y="4119147"/>
            <a:ext cx="1872208" cy="216024"/>
          </a:xfrm>
          <a:prstGeom prst="rect">
            <a:avLst/>
          </a:prstGeom>
          <a:pattFill prst="wdUpDiag">
            <a:fgClr>
              <a:schemeClr val="accent1">
                <a:lumMod val="50000"/>
              </a:schemeClr>
            </a:fgClr>
            <a:bgClr>
              <a:schemeClr val="accent1">
                <a:lumMod val="75000"/>
              </a:schemeClr>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800" dirty="0">
                <a:solidFill>
                  <a:schemeClr val="bg1"/>
                </a:solidFill>
              </a:rPr>
              <a:t>Ya pasó el 39% de tu vida productiva</a:t>
            </a:r>
          </a:p>
        </p:txBody>
      </p:sp>
      <p:sp>
        <p:nvSpPr>
          <p:cNvPr id="57" name="CuadroTexto 56">
            <a:extLst>
              <a:ext uri="{FF2B5EF4-FFF2-40B4-BE49-F238E27FC236}">
                <a16:creationId xmlns:a16="http://schemas.microsoft.com/office/drawing/2014/main" id="{5B14A3E1-F814-F54C-A81E-BF5D886B7458}"/>
              </a:ext>
            </a:extLst>
          </p:cNvPr>
          <p:cNvSpPr txBox="1"/>
          <p:nvPr/>
        </p:nvSpPr>
        <p:spPr>
          <a:xfrm>
            <a:off x="4037975" y="4290999"/>
            <a:ext cx="453970"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Edad </a:t>
            </a:r>
          </a:p>
          <a:p>
            <a:pPr algn="ctr"/>
            <a:r>
              <a:rPr lang="es-ES" sz="800" dirty="0">
                <a:solidFill>
                  <a:schemeClr val="tx1">
                    <a:lumMod val="65000"/>
                    <a:lumOff val="35000"/>
                  </a:schemeClr>
                </a:solidFill>
              </a:rPr>
              <a:t>Actual</a:t>
            </a:r>
          </a:p>
        </p:txBody>
      </p:sp>
      <p:sp>
        <p:nvSpPr>
          <p:cNvPr id="58" name="CuadroTexto 57">
            <a:extLst>
              <a:ext uri="{FF2B5EF4-FFF2-40B4-BE49-F238E27FC236}">
                <a16:creationId xmlns:a16="http://schemas.microsoft.com/office/drawing/2014/main" id="{817EE6B1-94FE-CF4A-9A69-9C165E440C96}"/>
              </a:ext>
            </a:extLst>
          </p:cNvPr>
          <p:cNvSpPr txBox="1"/>
          <p:nvPr/>
        </p:nvSpPr>
        <p:spPr>
          <a:xfrm>
            <a:off x="5628963" y="4284649"/>
            <a:ext cx="596337"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Edad de</a:t>
            </a:r>
          </a:p>
          <a:p>
            <a:pPr algn="ctr"/>
            <a:r>
              <a:rPr lang="es-ES" sz="800" dirty="0">
                <a:solidFill>
                  <a:schemeClr val="tx1">
                    <a:lumMod val="65000"/>
                    <a:lumOff val="35000"/>
                  </a:schemeClr>
                </a:solidFill>
              </a:rPr>
              <a:t>Jubilación</a:t>
            </a:r>
          </a:p>
        </p:txBody>
      </p:sp>
      <p:sp>
        <p:nvSpPr>
          <p:cNvPr id="59" name="Rectángulo 58">
            <a:extLst>
              <a:ext uri="{FF2B5EF4-FFF2-40B4-BE49-F238E27FC236}">
                <a16:creationId xmlns:a16="http://schemas.microsoft.com/office/drawing/2014/main" id="{D9FD96C2-FD01-C548-BAAF-6EAB0C2D10EA}"/>
              </a:ext>
            </a:extLst>
          </p:cNvPr>
          <p:cNvSpPr/>
          <p:nvPr/>
        </p:nvSpPr>
        <p:spPr>
          <a:xfrm>
            <a:off x="5694984" y="4110961"/>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050" dirty="0">
                <a:solidFill>
                  <a:schemeClr val="tx1">
                    <a:lumMod val="65000"/>
                    <a:lumOff val="35000"/>
                  </a:schemeClr>
                </a:solidFill>
              </a:rPr>
              <a:t>65</a:t>
            </a:r>
          </a:p>
        </p:txBody>
      </p:sp>
      <p:sp>
        <p:nvSpPr>
          <p:cNvPr id="60" name="CuadroTexto 59">
            <a:extLst>
              <a:ext uri="{FF2B5EF4-FFF2-40B4-BE49-F238E27FC236}">
                <a16:creationId xmlns:a16="http://schemas.microsoft.com/office/drawing/2014/main" id="{D2A6F942-020F-1248-A7ED-28A023D383E3}"/>
              </a:ext>
            </a:extLst>
          </p:cNvPr>
          <p:cNvSpPr txBox="1"/>
          <p:nvPr/>
        </p:nvSpPr>
        <p:spPr>
          <a:xfrm>
            <a:off x="7527890" y="4284649"/>
            <a:ext cx="608310"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Esperanza </a:t>
            </a:r>
          </a:p>
          <a:p>
            <a:pPr algn="ctr"/>
            <a:r>
              <a:rPr lang="es-ES" sz="800" dirty="0">
                <a:solidFill>
                  <a:schemeClr val="tx1">
                    <a:lumMod val="65000"/>
                    <a:lumOff val="35000"/>
                  </a:schemeClr>
                </a:solidFill>
              </a:rPr>
              <a:t>de Vida</a:t>
            </a:r>
          </a:p>
        </p:txBody>
      </p:sp>
      <p:sp>
        <p:nvSpPr>
          <p:cNvPr id="61" name="Rectángulo 60">
            <a:extLst>
              <a:ext uri="{FF2B5EF4-FFF2-40B4-BE49-F238E27FC236}">
                <a16:creationId xmlns:a16="http://schemas.microsoft.com/office/drawing/2014/main" id="{E2E93001-0870-2947-A5F2-10ABA80F2C3B}"/>
              </a:ext>
            </a:extLst>
          </p:cNvPr>
          <p:cNvSpPr/>
          <p:nvPr/>
        </p:nvSpPr>
        <p:spPr>
          <a:xfrm>
            <a:off x="7618032" y="4112409"/>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pPr algn="ctr"/>
            <a:r>
              <a:rPr lang="es-ES" sz="1050" dirty="0">
                <a:solidFill>
                  <a:schemeClr val="tx1">
                    <a:lumMod val="65000"/>
                    <a:lumOff val="35000"/>
                  </a:schemeClr>
                </a:solidFill>
              </a:rPr>
              <a:t>85</a:t>
            </a:r>
          </a:p>
        </p:txBody>
      </p:sp>
      <p:sp>
        <p:nvSpPr>
          <p:cNvPr id="62" name="Rectángulo 61">
            <a:extLst>
              <a:ext uri="{FF2B5EF4-FFF2-40B4-BE49-F238E27FC236}">
                <a16:creationId xmlns:a16="http://schemas.microsoft.com/office/drawing/2014/main" id="{6ECDBC88-9D2A-F64A-A90B-63FB24B66E91}"/>
              </a:ext>
            </a:extLst>
          </p:cNvPr>
          <p:cNvSpPr/>
          <p:nvPr/>
        </p:nvSpPr>
        <p:spPr>
          <a:xfrm>
            <a:off x="4038800" y="4119147"/>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050" dirty="0">
                <a:solidFill>
                  <a:schemeClr val="tx1">
                    <a:lumMod val="65000"/>
                    <a:lumOff val="35000"/>
                  </a:schemeClr>
                </a:solidFill>
              </a:rPr>
              <a:t>33</a:t>
            </a:r>
          </a:p>
        </p:txBody>
      </p:sp>
      <p:pic>
        <p:nvPicPr>
          <p:cNvPr id="2" name="Imagen 1">
            <a:extLst>
              <a:ext uri="{FF2B5EF4-FFF2-40B4-BE49-F238E27FC236}">
                <a16:creationId xmlns:a16="http://schemas.microsoft.com/office/drawing/2014/main" id="{8BCCF530-08D2-4C44-A58D-9D09570FD1BE}"/>
              </a:ext>
            </a:extLst>
          </p:cNvPr>
          <p:cNvPicPr>
            <a:picLocks noChangeAspect="1"/>
          </p:cNvPicPr>
          <p:nvPr/>
        </p:nvPicPr>
        <p:blipFill>
          <a:blip r:embed="rId4"/>
          <a:stretch>
            <a:fillRect/>
          </a:stretch>
        </p:blipFill>
        <p:spPr>
          <a:xfrm>
            <a:off x="3704799" y="1253796"/>
            <a:ext cx="3017547" cy="4580205"/>
          </a:xfrm>
          <a:prstGeom prst="rect">
            <a:avLst/>
          </a:prstGeom>
        </p:spPr>
      </p:pic>
    </p:spTree>
    <p:extLst>
      <p:ext uri="{BB962C8B-B14F-4D97-AF65-F5344CB8AC3E}">
        <p14:creationId xmlns:p14="http://schemas.microsoft.com/office/powerpoint/2010/main" val="264997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roceso alternativo 23">
            <a:extLst>
              <a:ext uri="{FF2B5EF4-FFF2-40B4-BE49-F238E27FC236}">
                <a16:creationId xmlns:a16="http://schemas.microsoft.com/office/drawing/2014/main" id="{62341E88-5FA3-BE4F-B853-CA9D2A8E43D1}"/>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26" name="Proceso alternativo 25">
            <a:extLst>
              <a:ext uri="{FF2B5EF4-FFF2-40B4-BE49-F238E27FC236}">
                <a16:creationId xmlns:a16="http://schemas.microsoft.com/office/drawing/2014/main" id="{F146CF2D-0BA3-494A-95C5-B03BF0835A3B}"/>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27" name="Proceso alternativo 26">
            <a:extLst>
              <a:ext uri="{FF2B5EF4-FFF2-40B4-BE49-F238E27FC236}">
                <a16:creationId xmlns:a16="http://schemas.microsoft.com/office/drawing/2014/main" id="{EEF76A08-C040-1941-847F-98F82F3CA5C4}"/>
              </a:ext>
            </a:extLst>
          </p:cNvPr>
          <p:cNvSpPr/>
          <p:nvPr/>
        </p:nvSpPr>
        <p:spPr>
          <a:xfrm>
            <a:off x="177549" y="3231384"/>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a:t>Invalidez</a:t>
            </a:r>
            <a:endParaRPr lang="es-ES" sz="1050" dirty="0"/>
          </a:p>
        </p:txBody>
      </p:sp>
      <p:sp>
        <p:nvSpPr>
          <p:cNvPr id="28" name="Proceso alternativo 27">
            <a:extLst>
              <a:ext uri="{FF2B5EF4-FFF2-40B4-BE49-F238E27FC236}">
                <a16:creationId xmlns:a16="http://schemas.microsoft.com/office/drawing/2014/main" id="{CC0FC0FC-E575-4246-8FFF-8173F240C528}"/>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29" name="Proceso alternativo 28">
            <a:extLst>
              <a:ext uri="{FF2B5EF4-FFF2-40B4-BE49-F238E27FC236}">
                <a16:creationId xmlns:a16="http://schemas.microsoft.com/office/drawing/2014/main" id="{0A387099-0C64-F143-BA10-5A8832C6E4F7}"/>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3" name="CuadroTexto 2"/>
          <p:cNvSpPr txBox="1"/>
          <p:nvPr/>
        </p:nvSpPr>
        <p:spPr>
          <a:xfrm>
            <a:off x="1899775" y="396825"/>
            <a:ext cx="5016259"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lnSpc>
                <a:spcPct val="130000"/>
              </a:lnSpc>
            </a:pPr>
            <a:r>
              <a:rPr lang="es-ES" sz="1600" dirty="0"/>
              <a:t>¿qué significa para ti hacer lo siguiente?</a:t>
            </a:r>
          </a:p>
        </p:txBody>
      </p:sp>
      <p:pic>
        <p:nvPicPr>
          <p:cNvPr id="30" name="Imagen 29">
            <a:extLst>
              <a:ext uri="{FF2B5EF4-FFF2-40B4-BE49-F238E27FC236}">
                <a16:creationId xmlns:a16="http://schemas.microsoft.com/office/drawing/2014/main" id="{F81993C2-3190-ED42-9204-9E82C5DCE76D}"/>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31" name="Imagen 30">
            <a:extLst>
              <a:ext uri="{FF2B5EF4-FFF2-40B4-BE49-F238E27FC236}">
                <a16:creationId xmlns:a16="http://schemas.microsoft.com/office/drawing/2014/main" id="{7C708E19-775C-F74C-996E-23FCD0719A39}"/>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pic>
        <p:nvPicPr>
          <p:cNvPr id="32" name="Imagen 31">
            <a:extLst>
              <a:ext uri="{FF2B5EF4-FFF2-40B4-BE49-F238E27FC236}">
                <a16:creationId xmlns:a16="http://schemas.microsoft.com/office/drawing/2014/main" id="{FF0B3C99-FE40-9941-BE13-E706FE617894}"/>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graphicFrame>
        <p:nvGraphicFramePr>
          <p:cNvPr id="33" name="Tabla 32">
            <a:extLst>
              <a:ext uri="{FF2B5EF4-FFF2-40B4-BE49-F238E27FC236}">
                <a16:creationId xmlns:a16="http://schemas.microsoft.com/office/drawing/2014/main" id="{828D0BE5-84CA-B746-BF72-A5A1DC713FDA}"/>
              </a:ext>
            </a:extLst>
          </p:cNvPr>
          <p:cNvGraphicFramePr>
            <a:graphicFrameLocks noGrp="1"/>
          </p:cNvGraphicFramePr>
          <p:nvPr>
            <p:extLst>
              <p:ext uri="{D42A27DB-BD31-4B8C-83A1-F6EECF244321}">
                <p14:modId xmlns:p14="http://schemas.microsoft.com/office/powerpoint/2010/main" val="3031732565"/>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
        <p:nvSpPr>
          <p:cNvPr id="34" name="CuadroTexto 33">
            <a:extLst>
              <a:ext uri="{FF2B5EF4-FFF2-40B4-BE49-F238E27FC236}">
                <a16:creationId xmlns:a16="http://schemas.microsoft.com/office/drawing/2014/main" id="{C14BEAD1-F4AD-FC40-B8FE-05899F122C1D}"/>
              </a:ext>
            </a:extLst>
          </p:cNvPr>
          <p:cNvSpPr txBox="1"/>
          <p:nvPr/>
        </p:nvSpPr>
        <p:spPr>
          <a:xfrm>
            <a:off x="1767746" y="990458"/>
            <a:ext cx="6926776" cy="432863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endParaRPr lang="es-ES" sz="1600" dirty="0"/>
          </a:p>
          <a:p>
            <a:endParaRPr lang="es-ES" sz="1600" dirty="0"/>
          </a:p>
        </p:txBody>
      </p:sp>
      <p:cxnSp>
        <p:nvCxnSpPr>
          <p:cNvPr id="36" name="Conector angular 35">
            <a:extLst>
              <a:ext uri="{FF2B5EF4-FFF2-40B4-BE49-F238E27FC236}">
                <a16:creationId xmlns:a16="http://schemas.microsoft.com/office/drawing/2014/main" id="{42A9EA27-BF62-0F4F-9C46-72E9BC2DA5B1}"/>
              </a:ext>
            </a:extLst>
          </p:cNvPr>
          <p:cNvCxnSpPr/>
          <p:nvPr/>
        </p:nvCxnSpPr>
        <p:spPr>
          <a:xfrm>
            <a:off x="2166592" y="1598867"/>
            <a:ext cx="5904656" cy="2448272"/>
          </a:xfrm>
          <a:prstGeom prst="bentConnector3">
            <a:avLst>
              <a:gd name="adj1" fmla="val -7"/>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7" name="CuadroTexto 36">
            <a:extLst>
              <a:ext uri="{FF2B5EF4-FFF2-40B4-BE49-F238E27FC236}">
                <a16:creationId xmlns:a16="http://schemas.microsoft.com/office/drawing/2014/main" id="{CF5BFE95-2093-FB4C-A336-D7390F6F176D}"/>
              </a:ext>
            </a:extLst>
          </p:cNvPr>
          <p:cNvSpPr txBox="1"/>
          <p:nvPr/>
        </p:nvSpPr>
        <p:spPr>
          <a:xfrm>
            <a:off x="2330109" y="3276537"/>
            <a:ext cx="556563" cy="338554"/>
          </a:xfrm>
          <a:prstGeom prst="rect">
            <a:avLst/>
          </a:prstGeom>
          <a:noFill/>
        </p:spPr>
        <p:txBody>
          <a:bodyPr wrap="none" rtlCol="0">
            <a:spAutoFit/>
          </a:bodyPr>
          <a:lstStyle/>
          <a:p>
            <a:r>
              <a:rPr lang="es-ES" sz="800" dirty="0">
                <a:solidFill>
                  <a:schemeClr val="tx1">
                    <a:lumMod val="65000"/>
                    <a:lumOff val="35000"/>
                  </a:schemeClr>
                </a:solidFill>
              </a:rPr>
              <a:t>Curva de </a:t>
            </a:r>
          </a:p>
          <a:p>
            <a:r>
              <a:rPr lang="es-ES" sz="800" dirty="0">
                <a:solidFill>
                  <a:schemeClr val="tx1">
                    <a:lumMod val="65000"/>
                    <a:lumOff val="35000"/>
                  </a:schemeClr>
                </a:solidFill>
              </a:rPr>
              <a:t>Ingresos</a:t>
            </a:r>
          </a:p>
        </p:txBody>
      </p:sp>
      <p:sp>
        <p:nvSpPr>
          <p:cNvPr id="38" name="CuadroTexto 37">
            <a:extLst>
              <a:ext uri="{FF2B5EF4-FFF2-40B4-BE49-F238E27FC236}">
                <a16:creationId xmlns:a16="http://schemas.microsoft.com/office/drawing/2014/main" id="{C5F72A91-9050-784F-A5E2-B04A555EBEDA}"/>
              </a:ext>
            </a:extLst>
          </p:cNvPr>
          <p:cNvSpPr txBox="1"/>
          <p:nvPr/>
        </p:nvSpPr>
        <p:spPr>
          <a:xfrm>
            <a:off x="3462736" y="3708585"/>
            <a:ext cx="556563" cy="338554"/>
          </a:xfrm>
          <a:prstGeom prst="rect">
            <a:avLst/>
          </a:prstGeom>
          <a:noFill/>
        </p:spPr>
        <p:txBody>
          <a:bodyPr wrap="none" rtlCol="0">
            <a:spAutoFit/>
          </a:bodyPr>
          <a:lstStyle/>
          <a:p>
            <a:r>
              <a:rPr lang="es-ES" sz="800" dirty="0">
                <a:solidFill>
                  <a:schemeClr val="tx1">
                    <a:lumMod val="65000"/>
                    <a:lumOff val="35000"/>
                  </a:schemeClr>
                </a:solidFill>
              </a:rPr>
              <a:t>Curva de </a:t>
            </a:r>
          </a:p>
          <a:p>
            <a:r>
              <a:rPr lang="es-ES" sz="800" dirty="0">
                <a:solidFill>
                  <a:schemeClr val="tx1">
                    <a:lumMod val="65000"/>
                    <a:lumOff val="35000"/>
                  </a:schemeClr>
                </a:solidFill>
              </a:rPr>
              <a:t>Egresos</a:t>
            </a:r>
          </a:p>
        </p:txBody>
      </p:sp>
      <p:sp>
        <p:nvSpPr>
          <p:cNvPr id="39" name="CuadroTexto 38">
            <a:extLst>
              <a:ext uri="{FF2B5EF4-FFF2-40B4-BE49-F238E27FC236}">
                <a16:creationId xmlns:a16="http://schemas.microsoft.com/office/drawing/2014/main" id="{8696C3BB-E6D8-2E4B-841C-1B9202405814}"/>
              </a:ext>
            </a:extLst>
          </p:cNvPr>
          <p:cNvSpPr txBox="1"/>
          <p:nvPr/>
        </p:nvSpPr>
        <p:spPr>
          <a:xfrm>
            <a:off x="2022576" y="1280638"/>
            <a:ext cx="249663" cy="246221"/>
          </a:xfrm>
          <a:prstGeom prst="rect">
            <a:avLst/>
          </a:prstGeom>
          <a:solidFill>
            <a:srgbClr val="FFFFFF"/>
          </a:solidFill>
        </p:spPr>
        <p:txBody>
          <a:bodyPr wrap="none" rtlCol="0">
            <a:spAutoFit/>
          </a:bodyPr>
          <a:lstStyle/>
          <a:p>
            <a:r>
              <a:rPr lang="es-ES" sz="1000" dirty="0">
                <a:solidFill>
                  <a:schemeClr val="accent1">
                    <a:lumMod val="50000"/>
                  </a:schemeClr>
                </a:solidFill>
              </a:rPr>
              <a:t>$</a:t>
            </a:r>
          </a:p>
        </p:txBody>
      </p:sp>
      <p:sp>
        <p:nvSpPr>
          <p:cNvPr id="40" name="Forma libre 39">
            <a:extLst>
              <a:ext uri="{FF2B5EF4-FFF2-40B4-BE49-F238E27FC236}">
                <a16:creationId xmlns:a16="http://schemas.microsoft.com/office/drawing/2014/main" id="{BA8EF0E6-D044-F74A-AE6B-59821B0DE7C6}"/>
              </a:ext>
            </a:extLst>
          </p:cNvPr>
          <p:cNvSpPr/>
          <p:nvPr/>
        </p:nvSpPr>
        <p:spPr>
          <a:xfrm rot="20845172">
            <a:off x="2073038" y="2047067"/>
            <a:ext cx="5263993" cy="1371248"/>
          </a:xfrm>
          <a:custGeom>
            <a:avLst/>
            <a:gdLst>
              <a:gd name="connsiteX0" fmla="*/ 0 w 4995333"/>
              <a:gd name="connsiteY0" fmla="*/ 780793 h 831593"/>
              <a:gd name="connsiteX1" fmla="*/ 1329267 w 4995333"/>
              <a:gd name="connsiteY1" fmla="*/ 611460 h 831593"/>
              <a:gd name="connsiteX2" fmla="*/ 2785533 w 4995333"/>
              <a:gd name="connsiteY2" fmla="*/ 1860 h 831593"/>
              <a:gd name="connsiteX3" fmla="*/ 4995333 w 4995333"/>
              <a:gd name="connsiteY3" fmla="*/ 831593 h 831593"/>
            </a:gdLst>
            <a:ahLst/>
            <a:cxnLst>
              <a:cxn ang="0">
                <a:pos x="connsiteX0" y="connsiteY0"/>
              </a:cxn>
              <a:cxn ang="0">
                <a:pos x="connsiteX1" y="connsiteY1"/>
              </a:cxn>
              <a:cxn ang="0">
                <a:pos x="connsiteX2" y="connsiteY2"/>
              </a:cxn>
              <a:cxn ang="0">
                <a:pos x="connsiteX3" y="connsiteY3"/>
              </a:cxn>
            </a:cxnLst>
            <a:rect l="l" t="t" r="r" b="b"/>
            <a:pathLst>
              <a:path w="4995333" h="831593">
                <a:moveTo>
                  <a:pt x="0" y="780793"/>
                </a:moveTo>
                <a:cubicBezTo>
                  <a:pt x="432506" y="761037"/>
                  <a:pt x="865012" y="741282"/>
                  <a:pt x="1329267" y="611460"/>
                </a:cubicBezTo>
                <a:cubicBezTo>
                  <a:pt x="1793523" y="481638"/>
                  <a:pt x="2174522" y="-34829"/>
                  <a:pt x="2785533" y="1860"/>
                </a:cubicBezTo>
                <a:cubicBezTo>
                  <a:pt x="3396544" y="38549"/>
                  <a:pt x="4995333" y="831593"/>
                  <a:pt x="4995333" y="831593"/>
                </a:cubicBezTo>
              </a:path>
            </a:pathLst>
          </a:custGeom>
          <a:ln>
            <a:solidFill>
              <a:schemeClr val="accent3">
                <a:lumMod val="75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55" name="Rectángulo 54">
            <a:extLst>
              <a:ext uri="{FF2B5EF4-FFF2-40B4-BE49-F238E27FC236}">
                <a16:creationId xmlns:a16="http://schemas.microsoft.com/office/drawing/2014/main" id="{2A92724B-1D21-DB4C-9053-2D106204FD1A}"/>
              </a:ext>
            </a:extLst>
          </p:cNvPr>
          <p:cNvSpPr/>
          <p:nvPr/>
        </p:nvSpPr>
        <p:spPr>
          <a:xfrm>
            <a:off x="2153892" y="4119147"/>
            <a:ext cx="1872208" cy="216024"/>
          </a:xfrm>
          <a:prstGeom prst="rect">
            <a:avLst/>
          </a:prstGeom>
          <a:pattFill prst="wdUpDiag">
            <a:fgClr>
              <a:schemeClr val="accent1">
                <a:lumMod val="50000"/>
              </a:schemeClr>
            </a:fgClr>
            <a:bgClr>
              <a:schemeClr val="accent1">
                <a:lumMod val="75000"/>
              </a:schemeClr>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800" dirty="0">
                <a:solidFill>
                  <a:schemeClr val="bg1"/>
                </a:solidFill>
              </a:rPr>
              <a:t>Ya pasó el 39% de tu vida productiva</a:t>
            </a:r>
          </a:p>
        </p:txBody>
      </p:sp>
      <p:sp>
        <p:nvSpPr>
          <p:cNvPr id="58" name="Rectángulo 57">
            <a:extLst>
              <a:ext uri="{FF2B5EF4-FFF2-40B4-BE49-F238E27FC236}">
                <a16:creationId xmlns:a16="http://schemas.microsoft.com/office/drawing/2014/main" id="{238136C0-0F51-F245-B9A9-B912D106CE0E}"/>
              </a:ext>
            </a:extLst>
          </p:cNvPr>
          <p:cNvSpPr/>
          <p:nvPr/>
        </p:nvSpPr>
        <p:spPr>
          <a:xfrm>
            <a:off x="4294456" y="1906907"/>
            <a:ext cx="4199544" cy="14465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59" name="CuadroTexto 58">
            <a:extLst>
              <a:ext uri="{FF2B5EF4-FFF2-40B4-BE49-F238E27FC236}">
                <a16:creationId xmlns:a16="http://schemas.microsoft.com/office/drawing/2014/main" id="{8EB33780-8D5F-BF4A-A9EE-0E1B9D223DD9}"/>
              </a:ext>
            </a:extLst>
          </p:cNvPr>
          <p:cNvSpPr txBox="1"/>
          <p:nvPr/>
        </p:nvSpPr>
        <p:spPr>
          <a:xfrm>
            <a:off x="4037975" y="4290999"/>
            <a:ext cx="453970"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Edad </a:t>
            </a:r>
          </a:p>
          <a:p>
            <a:pPr algn="ctr"/>
            <a:r>
              <a:rPr lang="es-ES" sz="800" dirty="0">
                <a:solidFill>
                  <a:schemeClr val="tx1">
                    <a:lumMod val="65000"/>
                    <a:lumOff val="35000"/>
                  </a:schemeClr>
                </a:solidFill>
              </a:rPr>
              <a:t>Actual</a:t>
            </a:r>
          </a:p>
        </p:txBody>
      </p:sp>
      <p:sp>
        <p:nvSpPr>
          <p:cNvPr id="60" name="CuadroTexto 59">
            <a:extLst>
              <a:ext uri="{FF2B5EF4-FFF2-40B4-BE49-F238E27FC236}">
                <a16:creationId xmlns:a16="http://schemas.microsoft.com/office/drawing/2014/main" id="{BD694CCC-1316-B243-9B7C-7A0F6EEDA5C0}"/>
              </a:ext>
            </a:extLst>
          </p:cNvPr>
          <p:cNvSpPr txBox="1"/>
          <p:nvPr/>
        </p:nvSpPr>
        <p:spPr>
          <a:xfrm>
            <a:off x="5628963" y="4284649"/>
            <a:ext cx="596337"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Edad de</a:t>
            </a:r>
          </a:p>
          <a:p>
            <a:pPr algn="ctr"/>
            <a:r>
              <a:rPr lang="es-ES" sz="800" dirty="0">
                <a:solidFill>
                  <a:schemeClr val="tx1">
                    <a:lumMod val="65000"/>
                    <a:lumOff val="35000"/>
                  </a:schemeClr>
                </a:solidFill>
              </a:rPr>
              <a:t>Jubilación</a:t>
            </a:r>
          </a:p>
        </p:txBody>
      </p:sp>
      <p:sp>
        <p:nvSpPr>
          <p:cNvPr id="61" name="Rectángulo 60">
            <a:extLst>
              <a:ext uri="{FF2B5EF4-FFF2-40B4-BE49-F238E27FC236}">
                <a16:creationId xmlns:a16="http://schemas.microsoft.com/office/drawing/2014/main" id="{882AFB22-38DD-A243-8C8F-41C62EAA14BE}"/>
              </a:ext>
            </a:extLst>
          </p:cNvPr>
          <p:cNvSpPr/>
          <p:nvPr/>
        </p:nvSpPr>
        <p:spPr>
          <a:xfrm>
            <a:off x="5694984" y="4110961"/>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050" dirty="0">
                <a:solidFill>
                  <a:schemeClr val="tx1">
                    <a:lumMod val="65000"/>
                    <a:lumOff val="35000"/>
                  </a:schemeClr>
                </a:solidFill>
              </a:rPr>
              <a:t>65</a:t>
            </a:r>
          </a:p>
        </p:txBody>
      </p:sp>
      <p:sp>
        <p:nvSpPr>
          <p:cNvPr id="62" name="CuadroTexto 61">
            <a:extLst>
              <a:ext uri="{FF2B5EF4-FFF2-40B4-BE49-F238E27FC236}">
                <a16:creationId xmlns:a16="http://schemas.microsoft.com/office/drawing/2014/main" id="{860F8750-3453-AA46-8C50-175119AFB0BF}"/>
              </a:ext>
            </a:extLst>
          </p:cNvPr>
          <p:cNvSpPr txBox="1"/>
          <p:nvPr/>
        </p:nvSpPr>
        <p:spPr>
          <a:xfrm>
            <a:off x="7527890" y="4284649"/>
            <a:ext cx="608310" cy="338554"/>
          </a:xfrm>
          <a:prstGeom prst="rect">
            <a:avLst/>
          </a:prstGeom>
          <a:solidFill>
            <a:srgbClr val="FFFFFF"/>
          </a:solidFill>
        </p:spPr>
        <p:txBody>
          <a:bodyPr wrap="none" rtlCol="0">
            <a:spAutoFit/>
          </a:bodyPr>
          <a:lstStyle/>
          <a:p>
            <a:pPr algn="ctr"/>
            <a:r>
              <a:rPr lang="es-ES" sz="800" dirty="0">
                <a:solidFill>
                  <a:schemeClr val="tx1">
                    <a:lumMod val="65000"/>
                    <a:lumOff val="35000"/>
                  </a:schemeClr>
                </a:solidFill>
              </a:rPr>
              <a:t>Esperanza </a:t>
            </a:r>
          </a:p>
          <a:p>
            <a:pPr algn="ctr"/>
            <a:r>
              <a:rPr lang="es-ES" sz="800" dirty="0">
                <a:solidFill>
                  <a:schemeClr val="tx1">
                    <a:lumMod val="65000"/>
                    <a:lumOff val="35000"/>
                  </a:schemeClr>
                </a:solidFill>
              </a:rPr>
              <a:t>de Vida</a:t>
            </a:r>
          </a:p>
        </p:txBody>
      </p:sp>
      <p:sp>
        <p:nvSpPr>
          <p:cNvPr id="63" name="Rectángulo 62">
            <a:extLst>
              <a:ext uri="{FF2B5EF4-FFF2-40B4-BE49-F238E27FC236}">
                <a16:creationId xmlns:a16="http://schemas.microsoft.com/office/drawing/2014/main" id="{49EE1BF9-E1DC-D248-8C6C-7FB99C5F0CC8}"/>
              </a:ext>
            </a:extLst>
          </p:cNvPr>
          <p:cNvSpPr/>
          <p:nvPr/>
        </p:nvSpPr>
        <p:spPr>
          <a:xfrm>
            <a:off x="7618032" y="4112409"/>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pPr algn="ctr"/>
            <a:r>
              <a:rPr lang="es-ES" sz="1050" dirty="0">
                <a:solidFill>
                  <a:schemeClr val="tx1">
                    <a:lumMod val="65000"/>
                    <a:lumOff val="35000"/>
                  </a:schemeClr>
                </a:solidFill>
              </a:rPr>
              <a:t>85</a:t>
            </a:r>
          </a:p>
        </p:txBody>
      </p:sp>
      <p:sp>
        <p:nvSpPr>
          <p:cNvPr id="64" name="Rectángulo 63">
            <a:extLst>
              <a:ext uri="{FF2B5EF4-FFF2-40B4-BE49-F238E27FC236}">
                <a16:creationId xmlns:a16="http://schemas.microsoft.com/office/drawing/2014/main" id="{9BF88F46-C089-2546-AE41-CE3D096E5BFC}"/>
              </a:ext>
            </a:extLst>
          </p:cNvPr>
          <p:cNvSpPr/>
          <p:nvPr/>
        </p:nvSpPr>
        <p:spPr>
          <a:xfrm>
            <a:off x="4038800" y="4119147"/>
            <a:ext cx="432048" cy="21602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050" dirty="0">
                <a:solidFill>
                  <a:schemeClr val="tx1">
                    <a:lumMod val="65000"/>
                    <a:lumOff val="35000"/>
                  </a:schemeClr>
                </a:solidFill>
              </a:rPr>
              <a:t>33</a:t>
            </a:r>
          </a:p>
        </p:txBody>
      </p:sp>
      <p:sp>
        <p:nvSpPr>
          <p:cNvPr id="57" name="CuadroTexto 56">
            <a:extLst>
              <a:ext uri="{FF2B5EF4-FFF2-40B4-BE49-F238E27FC236}">
                <a16:creationId xmlns:a16="http://schemas.microsoft.com/office/drawing/2014/main" id="{868EEEB7-CF2E-394F-A80E-3BCC48BAE4DF}"/>
              </a:ext>
            </a:extLst>
          </p:cNvPr>
          <p:cNvSpPr txBox="1"/>
          <p:nvPr/>
        </p:nvSpPr>
        <p:spPr>
          <a:xfrm>
            <a:off x="5705032" y="3466567"/>
            <a:ext cx="2608330" cy="553998"/>
          </a:xfrm>
          <a:prstGeom prst="rect">
            <a:avLst/>
          </a:prstGeom>
          <a:noFill/>
        </p:spPr>
        <p:txBody>
          <a:bodyPr wrap="square" rtlCol="0">
            <a:spAutoFit/>
          </a:bodyPr>
          <a:lstStyle/>
          <a:p>
            <a:pPr algn="ctr"/>
            <a:r>
              <a:rPr lang="es-ES" sz="1000" dirty="0">
                <a:solidFill>
                  <a:schemeClr val="accent5"/>
                </a:solidFill>
              </a:rPr>
              <a:t>Debido a una Invalidez tus ingresos se pueden </a:t>
            </a:r>
            <a:r>
              <a:rPr lang="es-ES" sz="1000" dirty="0" err="1">
                <a:solidFill>
                  <a:schemeClr val="accent5"/>
                </a:solidFill>
              </a:rPr>
              <a:t>decrementar</a:t>
            </a:r>
            <a:r>
              <a:rPr lang="es-ES" sz="1000" dirty="0">
                <a:solidFill>
                  <a:schemeClr val="accent5"/>
                </a:solidFill>
              </a:rPr>
              <a:t> drásticamente </a:t>
            </a:r>
            <a:r>
              <a:rPr lang="es-ES" sz="1000" dirty="0">
                <a:solidFill>
                  <a:schemeClr val="accent5"/>
                </a:solidFill>
                <a:sym typeface="Wingdings" pitchFamily="2" charset="2"/>
              </a:rPr>
              <a:t> Crack Financiero </a:t>
            </a:r>
            <a:endParaRPr lang="es-ES" sz="1000" dirty="0">
              <a:solidFill>
                <a:schemeClr val="accent5"/>
              </a:solidFill>
            </a:endParaRPr>
          </a:p>
        </p:txBody>
      </p:sp>
      <p:cxnSp>
        <p:nvCxnSpPr>
          <p:cNvPr id="7" name="Conector angular 6">
            <a:extLst>
              <a:ext uri="{FF2B5EF4-FFF2-40B4-BE49-F238E27FC236}">
                <a16:creationId xmlns:a16="http://schemas.microsoft.com/office/drawing/2014/main" id="{E63565BE-E3E8-9D4B-A298-CDF954D131CD}"/>
              </a:ext>
            </a:extLst>
          </p:cNvPr>
          <p:cNvCxnSpPr>
            <a:cxnSpLocks/>
          </p:cNvCxnSpPr>
          <p:nvPr/>
        </p:nvCxnSpPr>
        <p:spPr>
          <a:xfrm rot="16200000" flipH="1">
            <a:off x="4216396" y="2419244"/>
            <a:ext cx="1464132" cy="1346909"/>
          </a:xfrm>
          <a:prstGeom prst="bentConnector3">
            <a:avLst>
              <a:gd name="adj1" fmla="val 99414"/>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5" name="Forma libre 34">
            <a:extLst>
              <a:ext uri="{FF2B5EF4-FFF2-40B4-BE49-F238E27FC236}">
                <a16:creationId xmlns:a16="http://schemas.microsoft.com/office/drawing/2014/main" id="{52FEC649-5994-1A47-870B-F2D5B2A42BCE}"/>
              </a:ext>
            </a:extLst>
          </p:cNvPr>
          <p:cNvSpPr/>
          <p:nvPr/>
        </p:nvSpPr>
        <p:spPr>
          <a:xfrm rot="21234318">
            <a:off x="2242764" y="2016904"/>
            <a:ext cx="5526112" cy="1729062"/>
          </a:xfrm>
          <a:custGeom>
            <a:avLst/>
            <a:gdLst>
              <a:gd name="connsiteX0" fmla="*/ 0 w 5376333"/>
              <a:gd name="connsiteY0" fmla="*/ 974185 h 974185"/>
              <a:gd name="connsiteX1" fmla="*/ 1312333 w 5376333"/>
              <a:gd name="connsiteY1" fmla="*/ 813318 h 974185"/>
              <a:gd name="connsiteX2" fmla="*/ 2768600 w 5376333"/>
              <a:gd name="connsiteY2" fmla="*/ 127518 h 974185"/>
              <a:gd name="connsiteX3" fmla="*/ 3496733 w 5376333"/>
              <a:gd name="connsiteY3" fmla="*/ 518 h 974185"/>
              <a:gd name="connsiteX4" fmla="*/ 4097867 w 5376333"/>
              <a:gd name="connsiteY4" fmla="*/ 135985 h 974185"/>
              <a:gd name="connsiteX5" fmla="*/ 4622800 w 5376333"/>
              <a:gd name="connsiteY5" fmla="*/ 305318 h 974185"/>
              <a:gd name="connsiteX6" fmla="*/ 5376333 w 5376333"/>
              <a:gd name="connsiteY6" fmla="*/ 483118 h 97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6333" h="974185">
                <a:moveTo>
                  <a:pt x="0" y="974185"/>
                </a:moveTo>
                <a:cubicBezTo>
                  <a:pt x="425450" y="964307"/>
                  <a:pt x="850900" y="954429"/>
                  <a:pt x="1312333" y="813318"/>
                </a:cubicBezTo>
                <a:cubicBezTo>
                  <a:pt x="1773766" y="672207"/>
                  <a:pt x="2404533" y="262985"/>
                  <a:pt x="2768600" y="127518"/>
                </a:cubicBezTo>
                <a:cubicBezTo>
                  <a:pt x="3132667" y="-7949"/>
                  <a:pt x="3275189" y="-893"/>
                  <a:pt x="3496733" y="518"/>
                </a:cubicBezTo>
                <a:cubicBezTo>
                  <a:pt x="3718277" y="1929"/>
                  <a:pt x="3910189" y="85185"/>
                  <a:pt x="4097867" y="135985"/>
                </a:cubicBezTo>
                <a:cubicBezTo>
                  <a:pt x="4285545" y="186785"/>
                  <a:pt x="4409722" y="247462"/>
                  <a:pt x="4622800" y="305318"/>
                </a:cubicBezTo>
                <a:cubicBezTo>
                  <a:pt x="4835878" y="363173"/>
                  <a:pt x="5376333" y="483118"/>
                  <a:pt x="5376333" y="483118"/>
                </a:cubicBezTo>
              </a:path>
            </a:pathLst>
          </a:custGeom>
          <a:ln w="12700" cap="flat" cmpd="sng">
            <a:solidFill>
              <a:srgbClr val="FF0000"/>
            </a:solidFill>
            <a:prstDash val="lg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971599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22" name="Título 1"/>
          <p:cNvSpPr>
            <a:spLocks noGrp="1"/>
          </p:cNvSpPr>
          <p:nvPr>
            <p:ph type="title"/>
          </p:nvPr>
        </p:nvSpPr>
        <p:spPr>
          <a:xfrm>
            <a:off x="2110060" y="840125"/>
            <a:ext cx="6162877" cy="1514996"/>
          </a:xfrm>
        </p:spPr>
        <p:txBody>
          <a:bodyPr/>
          <a:lstStyle/>
          <a:p>
            <a:pPr algn="ctr"/>
            <a:r>
              <a:rPr lang="es-ES" sz="2800" dirty="0"/>
              <a:t>¿Cuánto necesitas de Protección por Invalidez?</a:t>
            </a:r>
            <a:br>
              <a:rPr lang="es-ES" sz="2800" dirty="0"/>
            </a:br>
            <a:endParaRPr lang="es-ES" sz="2800" dirty="0"/>
          </a:p>
        </p:txBody>
      </p:sp>
      <p:sp>
        <p:nvSpPr>
          <p:cNvPr id="27" name="Elipse 26"/>
          <p:cNvSpPr/>
          <p:nvPr/>
        </p:nvSpPr>
        <p:spPr>
          <a:xfrm>
            <a:off x="3624524" y="2417812"/>
            <a:ext cx="2909805" cy="1200265"/>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2400" dirty="0"/>
              <a:t>Factor 60</a:t>
            </a:r>
          </a:p>
        </p:txBody>
      </p:sp>
      <p:sp>
        <p:nvSpPr>
          <p:cNvPr id="28" name="CuadroTexto 27"/>
          <p:cNvSpPr txBox="1"/>
          <p:nvPr/>
        </p:nvSpPr>
        <p:spPr>
          <a:xfrm>
            <a:off x="1771915" y="4294222"/>
            <a:ext cx="7177436" cy="10772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s-ES" sz="1600" dirty="0"/>
          </a:p>
          <a:p>
            <a:r>
              <a:rPr lang="es-ES" sz="1600" dirty="0"/>
              <a:t>Necesitas una protección equivalente a 60 veces tu ingreso mensual para que mantengas tu nivel de vida por 10 años en caso de invalidez…</a:t>
            </a:r>
          </a:p>
          <a:p>
            <a:endParaRPr lang="es-ES" sz="1600" dirty="0"/>
          </a:p>
        </p:txBody>
      </p:sp>
      <p:sp>
        <p:nvSpPr>
          <p:cNvPr id="18" name="Proceso alternativo 17">
            <a:extLst>
              <a:ext uri="{FF2B5EF4-FFF2-40B4-BE49-F238E27FC236}">
                <a16:creationId xmlns:a16="http://schemas.microsoft.com/office/drawing/2014/main" id="{FC6C0957-F374-2A45-8E84-108AFF586822}"/>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29" name="Proceso alternativo 28">
            <a:extLst>
              <a:ext uri="{FF2B5EF4-FFF2-40B4-BE49-F238E27FC236}">
                <a16:creationId xmlns:a16="http://schemas.microsoft.com/office/drawing/2014/main" id="{C657A2A5-795C-AA4F-801C-0833CEA7182E}"/>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30" name="Proceso alternativo 29">
            <a:extLst>
              <a:ext uri="{FF2B5EF4-FFF2-40B4-BE49-F238E27FC236}">
                <a16:creationId xmlns:a16="http://schemas.microsoft.com/office/drawing/2014/main" id="{0C7114F4-F573-9F4D-A129-51769F0AF102}"/>
              </a:ext>
            </a:extLst>
          </p:cNvPr>
          <p:cNvSpPr/>
          <p:nvPr/>
        </p:nvSpPr>
        <p:spPr>
          <a:xfrm>
            <a:off x="177549" y="3231384"/>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dirty="0"/>
              <a:t>Invalidez</a:t>
            </a:r>
          </a:p>
        </p:txBody>
      </p:sp>
      <p:sp>
        <p:nvSpPr>
          <p:cNvPr id="31" name="Proceso alternativo 30">
            <a:extLst>
              <a:ext uri="{FF2B5EF4-FFF2-40B4-BE49-F238E27FC236}">
                <a16:creationId xmlns:a16="http://schemas.microsoft.com/office/drawing/2014/main" id="{FF4BFD72-83D1-E54D-A25D-73304E28E957}"/>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32" name="Proceso alternativo 31">
            <a:extLst>
              <a:ext uri="{FF2B5EF4-FFF2-40B4-BE49-F238E27FC236}">
                <a16:creationId xmlns:a16="http://schemas.microsoft.com/office/drawing/2014/main" id="{4DF6A880-2E15-B140-996D-EA3F25EDEDC9}"/>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33" name="Imagen 32">
            <a:extLst>
              <a:ext uri="{FF2B5EF4-FFF2-40B4-BE49-F238E27FC236}">
                <a16:creationId xmlns:a16="http://schemas.microsoft.com/office/drawing/2014/main" id="{D2A752AC-FA69-0943-8275-FDFF94E5E444}"/>
              </a:ext>
            </a:extLst>
          </p:cNvPr>
          <p:cNvPicPr>
            <a:picLocks noChangeAspect="1"/>
          </p:cNvPicPr>
          <p:nvPr/>
        </p:nvPicPr>
        <p:blipFill>
          <a:blip r:embed="rId3" cstate="email">
            <a:alphaModFix amt="40000"/>
            <a:extLst>
              <a:ext uri="{28A0092B-C50C-407E-A947-70E740481C1C}">
                <a14:useLocalDpi xmlns:a14="http://schemas.microsoft.com/office/drawing/2010/main"/>
              </a:ext>
            </a:extLst>
          </a:blip>
          <a:stretch>
            <a:fillRect/>
          </a:stretch>
        </p:blipFill>
        <p:spPr>
          <a:xfrm>
            <a:off x="1241777" y="943865"/>
            <a:ext cx="565281" cy="565281"/>
          </a:xfrm>
          <a:prstGeom prst="rect">
            <a:avLst/>
          </a:prstGeom>
        </p:spPr>
      </p:pic>
      <p:pic>
        <p:nvPicPr>
          <p:cNvPr id="34" name="Imagen 33">
            <a:extLst>
              <a:ext uri="{FF2B5EF4-FFF2-40B4-BE49-F238E27FC236}">
                <a16:creationId xmlns:a16="http://schemas.microsoft.com/office/drawing/2014/main" id="{DD4A9261-9FDE-CB41-9ACD-716D3F40131E}"/>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00279" y="1702267"/>
            <a:ext cx="565281" cy="565281"/>
          </a:xfrm>
          <a:prstGeom prst="rect">
            <a:avLst/>
          </a:prstGeom>
        </p:spPr>
      </p:pic>
      <p:pic>
        <p:nvPicPr>
          <p:cNvPr id="35" name="Imagen 34">
            <a:extLst>
              <a:ext uri="{FF2B5EF4-FFF2-40B4-BE49-F238E27FC236}">
                <a16:creationId xmlns:a16="http://schemas.microsoft.com/office/drawing/2014/main" id="{9897D604-72BE-294A-839F-A4ACD49A4C04}"/>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graphicFrame>
        <p:nvGraphicFramePr>
          <p:cNvPr id="36" name="Tabla 35">
            <a:extLst>
              <a:ext uri="{FF2B5EF4-FFF2-40B4-BE49-F238E27FC236}">
                <a16:creationId xmlns:a16="http://schemas.microsoft.com/office/drawing/2014/main" id="{B67F29C4-C454-2F4C-BE35-C9BB884E4401}"/>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1787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2" name="Título 1"/>
          <p:cNvSpPr>
            <a:spLocks noGrp="1"/>
          </p:cNvSpPr>
          <p:nvPr>
            <p:ph type="title"/>
          </p:nvPr>
        </p:nvSpPr>
        <p:spPr>
          <a:xfrm>
            <a:off x="877371" y="273284"/>
            <a:ext cx="6162877" cy="602717"/>
          </a:xfrm>
        </p:spPr>
        <p:txBody>
          <a:bodyPr/>
          <a:lstStyle/>
          <a:p>
            <a:pPr algn="ctr"/>
            <a:r>
              <a:rPr lang="es-ES" sz="2800" dirty="0"/>
              <a:t>Factor 60</a:t>
            </a:r>
          </a:p>
        </p:txBody>
      </p:sp>
      <p:sp>
        <p:nvSpPr>
          <p:cNvPr id="29" name="CuadroTexto 28"/>
          <p:cNvSpPr txBox="1"/>
          <p:nvPr/>
        </p:nvSpPr>
        <p:spPr>
          <a:xfrm>
            <a:off x="1949434" y="1191715"/>
            <a:ext cx="6368095" cy="280076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s-ES" sz="1600" dirty="0"/>
          </a:p>
          <a:p>
            <a:r>
              <a:rPr lang="es-ES" sz="1600" dirty="0"/>
              <a:t>En caso de Invalidez, ¿con cuánto ingreso mensual mantendrías tu nivel de vida?</a:t>
            </a:r>
          </a:p>
          <a:p>
            <a:endParaRPr lang="es-ES" sz="1600" dirty="0"/>
          </a:p>
          <a:p>
            <a:r>
              <a:rPr lang="es-ES" sz="1600" dirty="0"/>
              <a:t>	</a:t>
            </a:r>
          </a:p>
          <a:p>
            <a:r>
              <a:rPr lang="es-ES" sz="1600" dirty="0"/>
              <a:t>	Necesitas una protección de 	          $3,000,000</a:t>
            </a:r>
          </a:p>
          <a:p>
            <a:endParaRPr lang="es-ES" sz="1600" dirty="0"/>
          </a:p>
          <a:p>
            <a:r>
              <a:rPr lang="es-ES" sz="1600" dirty="0"/>
              <a:t>	¿Tienes seguro por Invalidez?</a:t>
            </a:r>
          </a:p>
          <a:p>
            <a:endParaRPr lang="es-ES" sz="1600" dirty="0"/>
          </a:p>
          <a:p>
            <a:r>
              <a:rPr lang="es-ES" sz="1600" dirty="0"/>
              <a:t>	¿Por cuánta suma asegurada? _____________</a:t>
            </a:r>
            <a:r>
              <a:rPr lang="es-ES" sz="1600" u="sng" dirty="0"/>
              <a:t>0</a:t>
            </a:r>
            <a:r>
              <a:rPr lang="es-ES" sz="1600" dirty="0"/>
              <a:t>______</a:t>
            </a:r>
          </a:p>
          <a:p>
            <a:endParaRPr lang="es-ES" sz="1600" dirty="0"/>
          </a:p>
        </p:txBody>
      </p:sp>
      <p:graphicFrame>
        <p:nvGraphicFramePr>
          <p:cNvPr id="32" name="Tabla 31"/>
          <p:cNvGraphicFramePr>
            <a:graphicFrameLocks noGrp="1"/>
          </p:cNvGraphicFramePr>
          <p:nvPr>
            <p:extLst>
              <p:ext uri="{D42A27DB-BD31-4B8C-83A1-F6EECF244321}">
                <p14:modId xmlns:p14="http://schemas.microsoft.com/office/powerpoint/2010/main" val="3787015241"/>
              </p:ext>
            </p:extLst>
          </p:nvPr>
        </p:nvGraphicFramePr>
        <p:xfrm>
          <a:off x="5654030" y="1873162"/>
          <a:ext cx="2487682" cy="335280"/>
        </p:xfrm>
        <a:graphic>
          <a:graphicData uri="http://schemas.openxmlformats.org/drawingml/2006/table">
            <a:tbl>
              <a:tblPr firstRow="1" bandRow="1">
                <a:tableStyleId>{5C22544A-7EE6-4342-B048-85BDC9FD1C3A}</a:tableStyleId>
              </a:tblPr>
              <a:tblGrid>
                <a:gridCol w="2204100">
                  <a:extLst>
                    <a:ext uri="{9D8B030D-6E8A-4147-A177-3AD203B41FA5}">
                      <a16:colId xmlns:a16="http://schemas.microsoft.com/office/drawing/2014/main" val="20000"/>
                    </a:ext>
                  </a:extLst>
                </a:gridCol>
                <a:gridCol w="283582">
                  <a:extLst>
                    <a:ext uri="{9D8B030D-6E8A-4147-A177-3AD203B41FA5}">
                      <a16:colId xmlns:a16="http://schemas.microsoft.com/office/drawing/2014/main" val="20001"/>
                    </a:ext>
                  </a:extLst>
                </a:gridCol>
              </a:tblGrid>
              <a:tr h="298034">
                <a:tc>
                  <a:txBody>
                    <a:bodyPr/>
                    <a:lstStyle/>
                    <a:p>
                      <a:pPr algn="ctr"/>
                      <a:r>
                        <a:rPr lang="es-ES" sz="1600" dirty="0"/>
                        <a:t>$50,000</a:t>
                      </a:r>
                    </a:p>
                  </a:txBody>
                  <a:tcPr anchor="ctr"/>
                </a:tc>
                <a:tc>
                  <a:txBody>
                    <a:bodyPr/>
                    <a:lstStyle/>
                    <a:p>
                      <a:pPr algn="ctr"/>
                      <a:endParaRPr lang="es-ES" sz="1600" dirty="0"/>
                    </a:p>
                  </a:txBody>
                  <a:tcPr anchor="ctr"/>
                </a:tc>
                <a:extLst>
                  <a:ext uri="{0D108BD9-81ED-4DB2-BD59-A6C34878D82A}">
                    <a16:rowId xmlns:a16="http://schemas.microsoft.com/office/drawing/2014/main" val="10000"/>
                  </a:ext>
                </a:extLst>
              </a:tr>
            </a:tbl>
          </a:graphicData>
        </a:graphic>
      </p:graphicFrame>
      <p:sp>
        <p:nvSpPr>
          <p:cNvPr id="33" name="Triángulo isósceles 32"/>
          <p:cNvSpPr/>
          <p:nvPr/>
        </p:nvSpPr>
        <p:spPr>
          <a:xfrm rot="10800000">
            <a:off x="7898484" y="1919093"/>
            <a:ext cx="179920" cy="243418"/>
          </a:xfrm>
          <a:prstGeom prst="triangl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aphicFrame>
        <p:nvGraphicFramePr>
          <p:cNvPr id="23" name="Tabla 22"/>
          <p:cNvGraphicFramePr>
            <a:graphicFrameLocks noGrp="1"/>
          </p:cNvGraphicFramePr>
          <p:nvPr>
            <p:extLst>
              <p:ext uri="{D42A27DB-BD31-4B8C-83A1-F6EECF244321}">
                <p14:modId xmlns:p14="http://schemas.microsoft.com/office/powerpoint/2010/main" val="1379155584"/>
              </p:ext>
            </p:extLst>
          </p:nvPr>
        </p:nvGraphicFramePr>
        <p:xfrm>
          <a:off x="5889277" y="2909350"/>
          <a:ext cx="2017188" cy="298034"/>
        </p:xfrm>
        <a:graphic>
          <a:graphicData uri="http://schemas.openxmlformats.org/drawingml/2006/table">
            <a:tbl>
              <a:tblPr firstRow="1" bandRow="1">
                <a:tableStyleId>{5C22544A-7EE6-4342-B048-85BDC9FD1C3A}</a:tableStyleId>
              </a:tblPr>
              <a:tblGrid>
                <a:gridCol w="1008594">
                  <a:extLst>
                    <a:ext uri="{9D8B030D-6E8A-4147-A177-3AD203B41FA5}">
                      <a16:colId xmlns:a16="http://schemas.microsoft.com/office/drawing/2014/main" val="20000"/>
                    </a:ext>
                  </a:extLst>
                </a:gridCol>
                <a:gridCol w="1008594">
                  <a:extLst>
                    <a:ext uri="{9D8B030D-6E8A-4147-A177-3AD203B41FA5}">
                      <a16:colId xmlns:a16="http://schemas.microsoft.com/office/drawing/2014/main" val="20001"/>
                    </a:ext>
                  </a:extLst>
                </a:gridCol>
              </a:tblGrid>
              <a:tr h="298034">
                <a:tc>
                  <a:txBody>
                    <a:bodyPr/>
                    <a:lstStyle/>
                    <a:p>
                      <a:pPr algn="ctr"/>
                      <a:r>
                        <a:rPr lang="es-ES" sz="1200" dirty="0"/>
                        <a:t>SI</a:t>
                      </a:r>
                    </a:p>
                  </a:txBody>
                  <a:tcPr anchor="ctr"/>
                </a:tc>
                <a:tc>
                  <a:txBody>
                    <a:bodyPr/>
                    <a:lstStyle/>
                    <a:p>
                      <a:pPr algn="ctr"/>
                      <a:r>
                        <a:rPr lang="es-ES" sz="1200" dirty="0"/>
                        <a:t>NO</a:t>
                      </a:r>
                    </a:p>
                  </a:txBody>
                  <a:tcPr anchor="ctr"/>
                </a:tc>
                <a:extLst>
                  <a:ext uri="{0D108BD9-81ED-4DB2-BD59-A6C34878D82A}">
                    <a16:rowId xmlns:a16="http://schemas.microsoft.com/office/drawing/2014/main" val="10000"/>
                  </a:ext>
                </a:extLst>
              </a:tr>
            </a:tbl>
          </a:graphicData>
        </a:graphic>
      </p:graphicFrame>
      <p:sp>
        <p:nvSpPr>
          <p:cNvPr id="24" name="Elipse 23"/>
          <p:cNvSpPr/>
          <p:nvPr/>
        </p:nvSpPr>
        <p:spPr>
          <a:xfrm>
            <a:off x="3898446" y="4251994"/>
            <a:ext cx="2909805" cy="1200265"/>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s-ES" dirty="0"/>
              <a:t>Faltante por 3,000,000</a:t>
            </a:r>
          </a:p>
        </p:txBody>
      </p:sp>
      <p:sp>
        <p:nvSpPr>
          <p:cNvPr id="31" name="Proceso alternativo 30">
            <a:extLst>
              <a:ext uri="{FF2B5EF4-FFF2-40B4-BE49-F238E27FC236}">
                <a16:creationId xmlns:a16="http://schemas.microsoft.com/office/drawing/2014/main" id="{1C7C87B8-403E-D240-BDFB-1DE22ED97E27}"/>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34" name="Proceso alternativo 33">
            <a:extLst>
              <a:ext uri="{FF2B5EF4-FFF2-40B4-BE49-F238E27FC236}">
                <a16:creationId xmlns:a16="http://schemas.microsoft.com/office/drawing/2014/main" id="{83B61EF0-38D7-2548-8425-C30868F17824}"/>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35" name="Proceso alternativo 34">
            <a:extLst>
              <a:ext uri="{FF2B5EF4-FFF2-40B4-BE49-F238E27FC236}">
                <a16:creationId xmlns:a16="http://schemas.microsoft.com/office/drawing/2014/main" id="{8569858C-D5C7-6648-BCF5-0A87998DE3CC}"/>
              </a:ext>
            </a:extLst>
          </p:cNvPr>
          <p:cNvSpPr/>
          <p:nvPr/>
        </p:nvSpPr>
        <p:spPr>
          <a:xfrm>
            <a:off x="177549" y="3231384"/>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dirty="0"/>
              <a:t>Invalidez</a:t>
            </a:r>
          </a:p>
        </p:txBody>
      </p:sp>
      <p:sp>
        <p:nvSpPr>
          <p:cNvPr id="36" name="Proceso alternativo 35">
            <a:extLst>
              <a:ext uri="{FF2B5EF4-FFF2-40B4-BE49-F238E27FC236}">
                <a16:creationId xmlns:a16="http://schemas.microsoft.com/office/drawing/2014/main" id="{332D6520-6132-3F47-9398-435911B24668}"/>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37" name="Proceso alternativo 36">
            <a:extLst>
              <a:ext uri="{FF2B5EF4-FFF2-40B4-BE49-F238E27FC236}">
                <a16:creationId xmlns:a16="http://schemas.microsoft.com/office/drawing/2014/main" id="{F72943EF-1E1E-D947-B976-2F80B93C2066}"/>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38" name="Imagen 37">
            <a:extLst>
              <a:ext uri="{FF2B5EF4-FFF2-40B4-BE49-F238E27FC236}">
                <a16:creationId xmlns:a16="http://schemas.microsoft.com/office/drawing/2014/main" id="{0BD77985-5E17-3D48-99EB-31C8F8991AF5}"/>
              </a:ext>
            </a:extLst>
          </p:cNvPr>
          <p:cNvPicPr>
            <a:picLocks noChangeAspect="1"/>
          </p:cNvPicPr>
          <p:nvPr/>
        </p:nvPicPr>
        <p:blipFill>
          <a:blip r:embed="rId3" cstate="email">
            <a:alphaModFix amt="40000"/>
            <a:extLst>
              <a:ext uri="{28A0092B-C50C-407E-A947-70E740481C1C}">
                <a14:useLocalDpi xmlns:a14="http://schemas.microsoft.com/office/drawing/2010/main"/>
              </a:ext>
            </a:extLst>
          </a:blip>
          <a:stretch>
            <a:fillRect/>
          </a:stretch>
        </p:blipFill>
        <p:spPr>
          <a:xfrm>
            <a:off x="1241777" y="943865"/>
            <a:ext cx="565281" cy="565281"/>
          </a:xfrm>
          <a:prstGeom prst="rect">
            <a:avLst/>
          </a:prstGeom>
        </p:spPr>
      </p:pic>
      <p:pic>
        <p:nvPicPr>
          <p:cNvPr id="39" name="Imagen 38">
            <a:extLst>
              <a:ext uri="{FF2B5EF4-FFF2-40B4-BE49-F238E27FC236}">
                <a16:creationId xmlns:a16="http://schemas.microsoft.com/office/drawing/2014/main" id="{2E72DAB8-41A0-3C47-A9D2-EBFF7A3C0AC5}"/>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00279" y="1702267"/>
            <a:ext cx="565281" cy="565281"/>
          </a:xfrm>
          <a:prstGeom prst="rect">
            <a:avLst/>
          </a:prstGeom>
        </p:spPr>
      </p:pic>
      <p:pic>
        <p:nvPicPr>
          <p:cNvPr id="40" name="Imagen 39">
            <a:extLst>
              <a:ext uri="{FF2B5EF4-FFF2-40B4-BE49-F238E27FC236}">
                <a16:creationId xmlns:a16="http://schemas.microsoft.com/office/drawing/2014/main" id="{CC65B746-43F3-A64C-8BF7-F4787864A885}"/>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graphicFrame>
        <p:nvGraphicFramePr>
          <p:cNvPr id="41" name="Tabla 40">
            <a:extLst>
              <a:ext uri="{FF2B5EF4-FFF2-40B4-BE49-F238E27FC236}">
                <a16:creationId xmlns:a16="http://schemas.microsoft.com/office/drawing/2014/main" id="{05C8320B-F0A4-EB45-817D-8C5005CEA03C}"/>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63383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16" name="Proceso alternativo 15">
            <a:extLst>
              <a:ext uri="{FF2B5EF4-FFF2-40B4-BE49-F238E27FC236}">
                <a16:creationId xmlns:a16="http://schemas.microsoft.com/office/drawing/2014/main" id="{22ACEE9D-0A67-3A4A-8F17-AAACC8A212A2}"/>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22" name="Proceso alternativo 21">
            <a:extLst>
              <a:ext uri="{FF2B5EF4-FFF2-40B4-BE49-F238E27FC236}">
                <a16:creationId xmlns:a16="http://schemas.microsoft.com/office/drawing/2014/main" id="{144B1B6D-F194-1744-96CA-A539EEFBB0FC}"/>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23" name="Proceso alternativo 22">
            <a:extLst>
              <a:ext uri="{FF2B5EF4-FFF2-40B4-BE49-F238E27FC236}">
                <a16:creationId xmlns:a16="http://schemas.microsoft.com/office/drawing/2014/main" id="{1756CA13-3D85-C940-9891-054D0884D982}"/>
              </a:ext>
            </a:extLst>
          </p:cNvPr>
          <p:cNvSpPr/>
          <p:nvPr/>
        </p:nvSpPr>
        <p:spPr>
          <a:xfrm>
            <a:off x="177549" y="3231384"/>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a:t>Invalidez</a:t>
            </a:r>
            <a:endParaRPr lang="es-ES" sz="1100" dirty="0"/>
          </a:p>
        </p:txBody>
      </p:sp>
      <p:sp>
        <p:nvSpPr>
          <p:cNvPr id="24" name="Proceso alternativo 23">
            <a:extLst>
              <a:ext uri="{FF2B5EF4-FFF2-40B4-BE49-F238E27FC236}">
                <a16:creationId xmlns:a16="http://schemas.microsoft.com/office/drawing/2014/main" id="{0D20B7B7-EBA9-E74D-936F-E65B2D50E6E7}"/>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25" name="Proceso alternativo 24">
            <a:extLst>
              <a:ext uri="{FF2B5EF4-FFF2-40B4-BE49-F238E27FC236}">
                <a16:creationId xmlns:a16="http://schemas.microsoft.com/office/drawing/2014/main" id="{6E2F3E61-1E3B-2C44-85D7-33FDB4449A0A}"/>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26" name="Imagen 25">
            <a:extLst>
              <a:ext uri="{FF2B5EF4-FFF2-40B4-BE49-F238E27FC236}">
                <a16:creationId xmlns:a16="http://schemas.microsoft.com/office/drawing/2014/main" id="{4B23CFF6-ABCA-334E-8AFB-F7387A36CED5}"/>
              </a:ext>
            </a:extLst>
          </p:cNvPr>
          <p:cNvPicPr>
            <a:picLocks noChangeAspect="1"/>
          </p:cNvPicPr>
          <p:nvPr/>
        </p:nvPicPr>
        <p:blipFill>
          <a:blip r:embed="rId3" cstate="email">
            <a:alphaModFix amt="40000"/>
            <a:extLst>
              <a:ext uri="{28A0092B-C50C-407E-A947-70E740481C1C}">
                <a14:useLocalDpi xmlns:a14="http://schemas.microsoft.com/office/drawing/2010/main"/>
              </a:ext>
            </a:extLst>
          </a:blip>
          <a:stretch>
            <a:fillRect/>
          </a:stretch>
        </p:blipFill>
        <p:spPr>
          <a:xfrm>
            <a:off x="1241777" y="943865"/>
            <a:ext cx="565281" cy="565281"/>
          </a:xfrm>
          <a:prstGeom prst="rect">
            <a:avLst/>
          </a:prstGeom>
        </p:spPr>
      </p:pic>
      <p:pic>
        <p:nvPicPr>
          <p:cNvPr id="27" name="Imagen 26">
            <a:extLst>
              <a:ext uri="{FF2B5EF4-FFF2-40B4-BE49-F238E27FC236}">
                <a16:creationId xmlns:a16="http://schemas.microsoft.com/office/drawing/2014/main" id="{88D5B354-23F2-3B41-84FA-5E38CF9AD57A}"/>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00279" y="1702267"/>
            <a:ext cx="565281" cy="565281"/>
          </a:xfrm>
          <a:prstGeom prst="rect">
            <a:avLst/>
          </a:prstGeom>
        </p:spPr>
      </p:pic>
      <p:pic>
        <p:nvPicPr>
          <p:cNvPr id="29" name="Imagen 28">
            <a:extLst>
              <a:ext uri="{FF2B5EF4-FFF2-40B4-BE49-F238E27FC236}">
                <a16:creationId xmlns:a16="http://schemas.microsoft.com/office/drawing/2014/main" id="{D96934BF-C3F7-4145-8E1A-C70CEA45232B}"/>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pic>
        <p:nvPicPr>
          <p:cNvPr id="30" name="Imagen 29">
            <a:extLst>
              <a:ext uri="{FF2B5EF4-FFF2-40B4-BE49-F238E27FC236}">
                <a16:creationId xmlns:a16="http://schemas.microsoft.com/office/drawing/2014/main" id="{9F43FDFE-758E-414A-8032-8B653C8A90DB}"/>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38955" y="3237164"/>
            <a:ext cx="565281" cy="565281"/>
          </a:xfrm>
          <a:prstGeom prst="rect">
            <a:avLst/>
          </a:prstGeom>
        </p:spPr>
      </p:pic>
      <p:graphicFrame>
        <p:nvGraphicFramePr>
          <p:cNvPr id="31" name="Tabla 30">
            <a:extLst>
              <a:ext uri="{FF2B5EF4-FFF2-40B4-BE49-F238E27FC236}">
                <a16:creationId xmlns:a16="http://schemas.microsoft.com/office/drawing/2014/main" id="{910C1DCB-91A7-8044-BE16-4B3A3482B4D1}"/>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33763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roceso alternativo 15">
            <a:extLst>
              <a:ext uri="{FF2B5EF4-FFF2-40B4-BE49-F238E27FC236}">
                <a16:creationId xmlns:a16="http://schemas.microsoft.com/office/drawing/2014/main" id="{CB01D257-347B-2E4B-B968-0D77388FAF92}"/>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24" name="Proceso alternativo 23">
            <a:extLst>
              <a:ext uri="{FF2B5EF4-FFF2-40B4-BE49-F238E27FC236}">
                <a16:creationId xmlns:a16="http://schemas.microsoft.com/office/drawing/2014/main" id="{669593F7-C1DA-DD44-9DE6-5E118AD756B8}"/>
              </a:ext>
            </a:extLst>
          </p:cNvPr>
          <p:cNvSpPr/>
          <p:nvPr/>
        </p:nvSpPr>
        <p:spPr>
          <a:xfrm>
            <a:off x="177549" y="3992258"/>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a:t>Fallecimiento</a:t>
            </a:r>
            <a:endParaRPr lang="es-ES" sz="1050" dirty="0"/>
          </a:p>
        </p:txBody>
      </p:sp>
      <p:sp>
        <p:nvSpPr>
          <p:cNvPr id="26" name="Proceso alternativo 25">
            <a:extLst>
              <a:ext uri="{FF2B5EF4-FFF2-40B4-BE49-F238E27FC236}">
                <a16:creationId xmlns:a16="http://schemas.microsoft.com/office/drawing/2014/main" id="{9632BBF1-DA83-C74A-95C6-4B362E281739}"/>
              </a:ext>
            </a:extLst>
          </p:cNvPr>
          <p:cNvSpPr/>
          <p:nvPr/>
        </p:nvSpPr>
        <p:spPr>
          <a:xfrm>
            <a:off x="177549" y="3231384"/>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27" name="Proceso alternativo 26">
            <a:extLst>
              <a:ext uri="{FF2B5EF4-FFF2-40B4-BE49-F238E27FC236}">
                <a16:creationId xmlns:a16="http://schemas.microsoft.com/office/drawing/2014/main" id="{68711F6C-A1B7-8143-86A6-8CC9C04A674E}"/>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28" name="Proceso alternativo 27">
            <a:extLst>
              <a:ext uri="{FF2B5EF4-FFF2-40B4-BE49-F238E27FC236}">
                <a16:creationId xmlns:a16="http://schemas.microsoft.com/office/drawing/2014/main" id="{1DA85DFA-E3B3-F344-9EBC-B887D02308EC}"/>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3" name="CuadroTexto 2"/>
          <p:cNvSpPr txBox="1"/>
          <p:nvPr/>
        </p:nvSpPr>
        <p:spPr>
          <a:xfrm>
            <a:off x="1650716" y="233243"/>
            <a:ext cx="7357227" cy="10772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dirty="0"/>
              <a:t>¿Alguien depende de tus ingresos?</a:t>
            </a:r>
          </a:p>
          <a:p>
            <a:endParaRPr lang="es-ES" sz="1600" dirty="0"/>
          </a:p>
          <a:p>
            <a:r>
              <a:rPr lang="es-ES" sz="1600" dirty="0"/>
              <a:t>¿Quiénes? _________________________________________________________</a:t>
            </a:r>
          </a:p>
          <a:p>
            <a:r>
              <a:rPr lang="es-ES" sz="1600" dirty="0"/>
              <a:t>__________________________________________________________________</a:t>
            </a:r>
          </a:p>
        </p:txBody>
      </p:sp>
      <p:graphicFrame>
        <p:nvGraphicFramePr>
          <p:cNvPr id="23" name="Tabla 22"/>
          <p:cNvGraphicFramePr>
            <a:graphicFrameLocks noGrp="1"/>
          </p:cNvGraphicFramePr>
          <p:nvPr>
            <p:extLst>
              <p:ext uri="{D42A27DB-BD31-4B8C-83A1-F6EECF244321}">
                <p14:modId xmlns:p14="http://schemas.microsoft.com/office/powerpoint/2010/main" val="2402850582"/>
              </p:ext>
            </p:extLst>
          </p:nvPr>
        </p:nvGraphicFramePr>
        <p:xfrm>
          <a:off x="5183483" y="301437"/>
          <a:ext cx="2017188" cy="298034"/>
        </p:xfrm>
        <a:graphic>
          <a:graphicData uri="http://schemas.openxmlformats.org/drawingml/2006/table">
            <a:tbl>
              <a:tblPr firstRow="1" bandRow="1">
                <a:tableStyleId>{5C22544A-7EE6-4342-B048-85BDC9FD1C3A}</a:tableStyleId>
              </a:tblPr>
              <a:tblGrid>
                <a:gridCol w="1008594">
                  <a:extLst>
                    <a:ext uri="{9D8B030D-6E8A-4147-A177-3AD203B41FA5}">
                      <a16:colId xmlns:a16="http://schemas.microsoft.com/office/drawing/2014/main" val="20000"/>
                    </a:ext>
                  </a:extLst>
                </a:gridCol>
                <a:gridCol w="1008594">
                  <a:extLst>
                    <a:ext uri="{9D8B030D-6E8A-4147-A177-3AD203B41FA5}">
                      <a16:colId xmlns:a16="http://schemas.microsoft.com/office/drawing/2014/main" val="20001"/>
                    </a:ext>
                  </a:extLst>
                </a:gridCol>
              </a:tblGrid>
              <a:tr h="298034">
                <a:tc>
                  <a:txBody>
                    <a:bodyPr/>
                    <a:lstStyle/>
                    <a:p>
                      <a:pPr algn="ctr"/>
                      <a:r>
                        <a:rPr lang="es-ES" sz="1200" dirty="0"/>
                        <a:t>SI</a:t>
                      </a:r>
                    </a:p>
                  </a:txBody>
                  <a:tcPr anchor="ctr"/>
                </a:tc>
                <a:tc>
                  <a:txBody>
                    <a:bodyPr/>
                    <a:lstStyle/>
                    <a:p>
                      <a:pPr algn="ctr"/>
                      <a:r>
                        <a:rPr lang="es-ES" sz="1200" dirty="0"/>
                        <a:t>NO</a:t>
                      </a:r>
                    </a:p>
                  </a:txBody>
                  <a:tcPr anchor="ctr"/>
                </a:tc>
                <a:extLst>
                  <a:ext uri="{0D108BD9-81ED-4DB2-BD59-A6C34878D82A}">
                    <a16:rowId xmlns:a16="http://schemas.microsoft.com/office/drawing/2014/main" val="10000"/>
                  </a:ext>
                </a:extLst>
              </a:tr>
            </a:tbl>
          </a:graphicData>
        </a:graphic>
      </p:graphicFrame>
      <p:pic>
        <p:nvPicPr>
          <p:cNvPr id="29" name="Imagen 28">
            <a:extLst>
              <a:ext uri="{FF2B5EF4-FFF2-40B4-BE49-F238E27FC236}">
                <a16:creationId xmlns:a16="http://schemas.microsoft.com/office/drawing/2014/main" id="{57C2869D-C3D8-8245-8670-B0A726469233}"/>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30" name="Imagen 29">
            <a:extLst>
              <a:ext uri="{FF2B5EF4-FFF2-40B4-BE49-F238E27FC236}">
                <a16:creationId xmlns:a16="http://schemas.microsoft.com/office/drawing/2014/main" id="{51AF4C9A-F9CD-7B4F-B32F-2BC555F6585E}"/>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pic>
        <p:nvPicPr>
          <p:cNvPr id="31" name="Imagen 30">
            <a:extLst>
              <a:ext uri="{FF2B5EF4-FFF2-40B4-BE49-F238E27FC236}">
                <a16:creationId xmlns:a16="http://schemas.microsoft.com/office/drawing/2014/main" id="{04550560-9AC1-1C45-ACE8-17AD787C2318}"/>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pic>
        <p:nvPicPr>
          <p:cNvPr id="33" name="Imagen 32">
            <a:extLst>
              <a:ext uri="{FF2B5EF4-FFF2-40B4-BE49-F238E27FC236}">
                <a16:creationId xmlns:a16="http://schemas.microsoft.com/office/drawing/2014/main" id="{202A6C52-9CFE-624E-8DA6-6B0E1710E023}"/>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38955" y="3237164"/>
            <a:ext cx="565281" cy="565281"/>
          </a:xfrm>
          <a:prstGeom prst="rect">
            <a:avLst/>
          </a:prstGeom>
        </p:spPr>
      </p:pic>
      <p:graphicFrame>
        <p:nvGraphicFramePr>
          <p:cNvPr id="34" name="Tabla 33">
            <a:extLst>
              <a:ext uri="{FF2B5EF4-FFF2-40B4-BE49-F238E27FC236}">
                <a16:creationId xmlns:a16="http://schemas.microsoft.com/office/drawing/2014/main" id="{F806501E-0DDC-754B-8270-BB155F7AA513}"/>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94221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graphicFrame>
        <p:nvGraphicFramePr>
          <p:cNvPr id="4" name="Diagrama 3"/>
          <p:cNvGraphicFramePr/>
          <p:nvPr>
            <p:extLst>
              <p:ext uri="{D42A27DB-BD31-4B8C-83A1-F6EECF244321}">
                <p14:modId xmlns:p14="http://schemas.microsoft.com/office/powerpoint/2010/main" val="528517885"/>
              </p:ext>
            </p:extLst>
          </p:nvPr>
        </p:nvGraphicFramePr>
        <p:xfrm>
          <a:off x="2812816" y="3632868"/>
          <a:ext cx="4741333" cy="2441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Conector recto 6"/>
          <p:cNvCxnSpPr/>
          <p:nvPr/>
        </p:nvCxnSpPr>
        <p:spPr>
          <a:xfrm>
            <a:off x="2364580" y="3590114"/>
            <a:ext cx="5467368" cy="0"/>
          </a:xfrm>
          <a:prstGeom prst="line">
            <a:avLst/>
          </a:prstGeom>
          <a:ln w="76200" cmpd="sng">
            <a:solidFill>
              <a:schemeClr val="accent2"/>
            </a:solidFill>
          </a:ln>
        </p:spPr>
        <p:style>
          <a:lnRef idx="3">
            <a:schemeClr val="accent3"/>
          </a:lnRef>
          <a:fillRef idx="0">
            <a:schemeClr val="accent3"/>
          </a:fillRef>
          <a:effectRef idx="2">
            <a:schemeClr val="accent3"/>
          </a:effectRef>
          <a:fontRef idx="minor">
            <a:schemeClr val="tx1"/>
          </a:fontRef>
        </p:style>
      </p:cxnSp>
      <p:pic>
        <p:nvPicPr>
          <p:cNvPr id="8" name="Imagen 7"/>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812816" y="2369924"/>
            <a:ext cx="376223" cy="1300228"/>
          </a:xfrm>
          <a:prstGeom prst="rect">
            <a:avLst/>
          </a:prstGeom>
        </p:spPr>
      </p:pic>
      <p:pic>
        <p:nvPicPr>
          <p:cNvPr id="22" name="Imagen 21"/>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6357448" y="2385783"/>
            <a:ext cx="1196701" cy="1300228"/>
          </a:xfrm>
          <a:prstGeom prst="rect">
            <a:avLst/>
          </a:prstGeom>
        </p:spPr>
      </p:pic>
      <p:sp>
        <p:nvSpPr>
          <p:cNvPr id="14" name="Flecha curva 13"/>
          <p:cNvSpPr/>
          <p:nvPr/>
        </p:nvSpPr>
        <p:spPr>
          <a:xfrm rot="10463216">
            <a:off x="7175399" y="3618587"/>
            <a:ext cx="606079" cy="487041"/>
          </a:xfrm>
          <a:prstGeom prst="bentArrow">
            <a:avLst/>
          </a:prstGeom>
          <a:solidFill>
            <a:schemeClr val="accent2"/>
          </a:solidFill>
          <a:ln>
            <a:solidFill>
              <a:srgbClr val="DDF53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31" name="Proceso alternativo 30">
            <a:extLst>
              <a:ext uri="{FF2B5EF4-FFF2-40B4-BE49-F238E27FC236}">
                <a16:creationId xmlns:a16="http://schemas.microsoft.com/office/drawing/2014/main" id="{6CDFC04E-890B-1E49-9A8B-A59B376AFC35}"/>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32" name="Proceso alternativo 31">
            <a:extLst>
              <a:ext uri="{FF2B5EF4-FFF2-40B4-BE49-F238E27FC236}">
                <a16:creationId xmlns:a16="http://schemas.microsoft.com/office/drawing/2014/main" id="{C83F7AC8-4425-D94A-9A85-3C53E683CCC7}"/>
              </a:ext>
            </a:extLst>
          </p:cNvPr>
          <p:cNvSpPr/>
          <p:nvPr/>
        </p:nvSpPr>
        <p:spPr>
          <a:xfrm>
            <a:off x="177549" y="3992258"/>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a:t>Fallecimiento</a:t>
            </a:r>
            <a:endParaRPr lang="es-ES" sz="1050" dirty="0"/>
          </a:p>
        </p:txBody>
      </p:sp>
      <p:sp>
        <p:nvSpPr>
          <p:cNvPr id="33" name="Proceso alternativo 32">
            <a:extLst>
              <a:ext uri="{FF2B5EF4-FFF2-40B4-BE49-F238E27FC236}">
                <a16:creationId xmlns:a16="http://schemas.microsoft.com/office/drawing/2014/main" id="{E05E4A67-73DA-2A41-B65B-2C3C3ABFEB1E}"/>
              </a:ext>
            </a:extLst>
          </p:cNvPr>
          <p:cNvSpPr/>
          <p:nvPr/>
        </p:nvSpPr>
        <p:spPr>
          <a:xfrm>
            <a:off x="177549" y="3231384"/>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34" name="Proceso alternativo 33">
            <a:extLst>
              <a:ext uri="{FF2B5EF4-FFF2-40B4-BE49-F238E27FC236}">
                <a16:creationId xmlns:a16="http://schemas.microsoft.com/office/drawing/2014/main" id="{351B2973-0D9A-5B49-A296-C7340BCD1740}"/>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35" name="Proceso alternativo 34">
            <a:extLst>
              <a:ext uri="{FF2B5EF4-FFF2-40B4-BE49-F238E27FC236}">
                <a16:creationId xmlns:a16="http://schemas.microsoft.com/office/drawing/2014/main" id="{0DBE5E17-516E-8742-9FDC-5852C4791A9C}"/>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36" name="Imagen 35">
            <a:extLst>
              <a:ext uri="{FF2B5EF4-FFF2-40B4-BE49-F238E27FC236}">
                <a16:creationId xmlns:a16="http://schemas.microsoft.com/office/drawing/2014/main" id="{5483F518-1CC8-074D-A5E6-032623C68B18}"/>
              </a:ext>
            </a:extLst>
          </p:cNvPr>
          <p:cNvPicPr>
            <a:picLocks noChangeAspect="1"/>
          </p:cNvPicPr>
          <p:nvPr/>
        </p:nvPicPr>
        <p:blipFill>
          <a:blip r:embed="rId10"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37" name="Imagen 36">
            <a:extLst>
              <a:ext uri="{FF2B5EF4-FFF2-40B4-BE49-F238E27FC236}">
                <a16:creationId xmlns:a16="http://schemas.microsoft.com/office/drawing/2014/main" id="{E5C0A5A5-02C0-3A4F-BCB4-0F0475FFD828}"/>
              </a:ext>
            </a:extLst>
          </p:cNvPr>
          <p:cNvPicPr>
            <a:picLocks noChangeAspect="1"/>
          </p:cNvPicPr>
          <p:nvPr/>
        </p:nvPicPr>
        <p:blipFill>
          <a:blip r:embed="rId10"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pic>
        <p:nvPicPr>
          <p:cNvPr id="38" name="Imagen 37">
            <a:extLst>
              <a:ext uri="{FF2B5EF4-FFF2-40B4-BE49-F238E27FC236}">
                <a16:creationId xmlns:a16="http://schemas.microsoft.com/office/drawing/2014/main" id="{F2EDD281-DA1A-7E49-A933-131FF1ECE1BA}"/>
              </a:ext>
            </a:extLst>
          </p:cNvPr>
          <p:cNvPicPr>
            <a:picLocks noChangeAspect="1"/>
          </p:cNvPicPr>
          <p:nvPr/>
        </p:nvPicPr>
        <p:blipFill>
          <a:blip r:embed="rId10"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pic>
        <p:nvPicPr>
          <p:cNvPr id="39" name="Imagen 38">
            <a:extLst>
              <a:ext uri="{FF2B5EF4-FFF2-40B4-BE49-F238E27FC236}">
                <a16:creationId xmlns:a16="http://schemas.microsoft.com/office/drawing/2014/main" id="{93895D6C-4F8A-974F-BEC0-402AFBDFC175}"/>
              </a:ext>
            </a:extLst>
          </p:cNvPr>
          <p:cNvPicPr>
            <a:picLocks noChangeAspect="1"/>
          </p:cNvPicPr>
          <p:nvPr/>
        </p:nvPicPr>
        <p:blipFill>
          <a:blip r:embed="rId10" cstate="email">
            <a:alphaModFix amt="62000"/>
            <a:extLst>
              <a:ext uri="{28A0092B-C50C-407E-A947-70E740481C1C}">
                <a14:useLocalDpi xmlns:a14="http://schemas.microsoft.com/office/drawing/2010/main"/>
              </a:ext>
            </a:extLst>
          </a:blip>
          <a:stretch>
            <a:fillRect/>
          </a:stretch>
        </p:blipFill>
        <p:spPr>
          <a:xfrm>
            <a:off x="1238955" y="3237164"/>
            <a:ext cx="565281" cy="565281"/>
          </a:xfrm>
          <a:prstGeom prst="rect">
            <a:avLst/>
          </a:prstGeom>
        </p:spPr>
      </p:pic>
      <p:sp>
        <p:nvSpPr>
          <p:cNvPr id="40" name="Título 1">
            <a:extLst>
              <a:ext uri="{FF2B5EF4-FFF2-40B4-BE49-F238E27FC236}">
                <a16:creationId xmlns:a16="http://schemas.microsoft.com/office/drawing/2014/main" id="{A4A99A50-570D-874A-93EE-9F79231BCD0A}"/>
              </a:ext>
            </a:extLst>
          </p:cNvPr>
          <p:cNvSpPr>
            <a:spLocks noGrp="1"/>
          </p:cNvSpPr>
          <p:nvPr>
            <p:ph type="title"/>
          </p:nvPr>
        </p:nvSpPr>
        <p:spPr>
          <a:xfrm>
            <a:off x="1663680" y="268932"/>
            <a:ext cx="5269238" cy="602717"/>
          </a:xfrm>
        </p:spPr>
        <p:txBody>
          <a:bodyPr/>
          <a:lstStyle/>
          <a:p>
            <a:pPr algn="ctr"/>
            <a:r>
              <a:rPr lang="es-ES" sz="2400" dirty="0"/>
              <a:t>Pirámide de </a:t>
            </a:r>
            <a:r>
              <a:rPr lang="es-ES" sz="2400" dirty="0" err="1"/>
              <a:t>Maslow</a:t>
            </a:r>
            <a:endParaRPr lang="es-ES" sz="2400" dirty="0"/>
          </a:p>
        </p:txBody>
      </p:sp>
      <p:graphicFrame>
        <p:nvGraphicFramePr>
          <p:cNvPr id="41" name="Tabla 40">
            <a:extLst>
              <a:ext uri="{FF2B5EF4-FFF2-40B4-BE49-F238E27FC236}">
                <a16:creationId xmlns:a16="http://schemas.microsoft.com/office/drawing/2014/main" id="{1F54C54C-0B8C-3F44-A5F6-124A84EB1FD1}"/>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21938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a 24"/>
          <p:cNvGraphicFramePr>
            <a:graphicFrameLocks noGrp="1"/>
          </p:cNvGraphicFramePr>
          <p:nvPr>
            <p:extLst>
              <p:ext uri="{D42A27DB-BD31-4B8C-83A1-F6EECF244321}">
                <p14:modId xmlns:p14="http://schemas.microsoft.com/office/powerpoint/2010/main" val="1143330047"/>
              </p:ext>
            </p:extLst>
          </p:nvPr>
        </p:nvGraphicFramePr>
        <p:xfrm>
          <a:off x="4681716" y="6186978"/>
          <a:ext cx="4267635" cy="502920"/>
        </p:xfrm>
        <a:graphic>
          <a:graphicData uri="http://schemas.openxmlformats.org/drawingml/2006/table">
            <a:tbl>
              <a:tblPr firstRow="1" bandRow="1">
                <a:tableStyleId>{00A15C55-8517-42AA-B614-E9B94910E393}</a:tableStyleId>
              </a:tblPr>
              <a:tblGrid>
                <a:gridCol w="1422545">
                  <a:extLst>
                    <a:ext uri="{9D8B030D-6E8A-4147-A177-3AD203B41FA5}">
                      <a16:colId xmlns:a16="http://schemas.microsoft.com/office/drawing/2014/main" val="20000"/>
                    </a:ext>
                  </a:extLst>
                </a:gridCol>
                <a:gridCol w="1422545">
                  <a:extLst>
                    <a:ext uri="{9D8B030D-6E8A-4147-A177-3AD203B41FA5}">
                      <a16:colId xmlns:a16="http://schemas.microsoft.com/office/drawing/2014/main" val="20001"/>
                    </a:ext>
                  </a:extLst>
                </a:gridCol>
                <a:gridCol w="1422545">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p>
                      <a:pPr algn="ctr"/>
                      <a:r>
                        <a:rPr lang="es-ES" sz="900" dirty="0"/>
                        <a:t>(CF 1)</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
        <p:nvSpPr>
          <p:cNvPr id="5" name="Proceso alternativo 4"/>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10" name="CuadroTexto 9"/>
          <p:cNvSpPr txBox="1"/>
          <p:nvPr/>
        </p:nvSpPr>
        <p:spPr>
          <a:xfrm>
            <a:off x="8517929" y="6553458"/>
            <a:ext cx="628685" cy="307777"/>
          </a:xfrm>
          <a:prstGeom prst="rect">
            <a:avLst/>
          </a:prstGeom>
          <a:noFill/>
        </p:spPr>
        <p:txBody>
          <a:bodyPr wrap="none" rtlCol="0">
            <a:spAutoFit/>
          </a:bodyPr>
          <a:lstStyle/>
          <a:p>
            <a:r>
              <a:rPr lang="es-ES" sz="1400" dirty="0"/>
              <a:t>CF 13</a:t>
            </a:r>
          </a:p>
        </p:txBody>
      </p:sp>
      <p:sp>
        <p:nvSpPr>
          <p:cNvPr id="17" name="Proceso alternativo 16"/>
          <p:cNvSpPr/>
          <p:nvPr/>
        </p:nvSpPr>
        <p:spPr>
          <a:xfrm>
            <a:off x="177549" y="1688899"/>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dirty="0"/>
              <a:t>Fallecimiento</a:t>
            </a:r>
          </a:p>
        </p:txBody>
      </p:sp>
      <p:sp>
        <p:nvSpPr>
          <p:cNvPr id="18" name="Proceso alternativo 17"/>
          <p:cNvSpPr/>
          <p:nvPr/>
        </p:nvSpPr>
        <p:spPr>
          <a:xfrm>
            <a:off x="177549" y="2445493"/>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19" name="Proceso alternativo 18"/>
          <p:cNvSpPr/>
          <p:nvPr/>
        </p:nvSpPr>
        <p:spPr>
          <a:xfrm>
            <a:off x="177549" y="321174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Costo de la Universidad de los hijos</a:t>
            </a:r>
            <a:endParaRPr lang="es-ES" sz="1050" dirty="0"/>
          </a:p>
        </p:txBody>
      </p:sp>
      <p:sp>
        <p:nvSpPr>
          <p:cNvPr id="20" name="Proceso alternativo 19"/>
          <p:cNvSpPr/>
          <p:nvPr/>
        </p:nvSpPr>
        <p:spPr>
          <a:xfrm>
            <a:off x="176327" y="3986130"/>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endParaRPr lang="es-ES" sz="1050" dirty="0"/>
          </a:p>
        </p:txBody>
      </p:sp>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3" name="CuadroTexto 2"/>
          <p:cNvSpPr txBox="1"/>
          <p:nvPr/>
        </p:nvSpPr>
        <p:spPr>
          <a:xfrm>
            <a:off x="1650716" y="233243"/>
            <a:ext cx="7357227" cy="10772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1600" dirty="0"/>
              <a:t>¿Alguien depende de tus ingresos?</a:t>
            </a:r>
          </a:p>
          <a:p>
            <a:endParaRPr lang="es-ES" sz="1600" dirty="0"/>
          </a:p>
          <a:p>
            <a:r>
              <a:rPr lang="es-ES" sz="1600" dirty="0"/>
              <a:t>¿Quiénes? _________________________________________________________</a:t>
            </a:r>
          </a:p>
          <a:p>
            <a:r>
              <a:rPr lang="es-ES" sz="1600" dirty="0"/>
              <a:t>__________________________________________________________________</a:t>
            </a:r>
          </a:p>
        </p:txBody>
      </p:sp>
      <p:graphicFrame>
        <p:nvGraphicFramePr>
          <p:cNvPr id="23" name="Tabla 22"/>
          <p:cNvGraphicFramePr>
            <a:graphicFrameLocks noGrp="1"/>
          </p:cNvGraphicFramePr>
          <p:nvPr>
            <p:extLst>
              <p:ext uri="{D42A27DB-BD31-4B8C-83A1-F6EECF244321}">
                <p14:modId xmlns:p14="http://schemas.microsoft.com/office/powerpoint/2010/main" val="2420016411"/>
              </p:ext>
            </p:extLst>
          </p:nvPr>
        </p:nvGraphicFramePr>
        <p:xfrm>
          <a:off x="5183483" y="301437"/>
          <a:ext cx="2017188" cy="298034"/>
        </p:xfrm>
        <a:graphic>
          <a:graphicData uri="http://schemas.openxmlformats.org/drawingml/2006/table">
            <a:tbl>
              <a:tblPr firstRow="1" bandRow="1">
                <a:tableStyleId>{5C22544A-7EE6-4342-B048-85BDC9FD1C3A}</a:tableStyleId>
              </a:tblPr>
              <a:tblGrid>
                <a:gridCol w="1008594">
                  <a:extLst>
                    <a:ext uri="{9D8B030D-6E8A-4147-A177-3AD203B41FA5}">
                      <a16:colId xmlns:a16="http://schemas.microsoft.com/office/drawing/2014/main" val="20000"/>
                    </a:ext>
                  </a:extLst>
                </a:gridCol>
                <a:gridCol w="1008594">
                  <a:extLst>
                    <a:ext uri="{9D8B030D-6E8A-4147-A177-3AD203B41FA5}">
                      <a16:colId xmlns:a16="http://schemas.microsoft.com/office/drawing/2014/main" val="20001"/>
                    </a:ext>
                  </a:extLst>
                </a:gridCol>
              </a:tblGrid>
              <a:tr h="298034">
                <a:tc>
                  <a:txBody>
                    <a:bodyPr/>
                    <a:lstStyle/>
                    <a:p>
                      <a:pPr algn="ctr"/>
                      <a:r>
                        <a:rPr lang="es-ES" sz="1200" dirty="0"/>
                        <a:t>SI</a:t>
                      </a:r>
                    </a:p>
                  </a:txBody>
                  <a:tcPr anchor="ctr"/>
                </a:tc>
                <a:tc>
                  <a:txBody>
                    <a:bodyPr/>
                    <a:lstStyle/>
                    <a:p>
                      <a:pPr algn="ctr"/>
                      <a:r>
                        <a:rPr lang="es-ES" sz="1200" dirty="0"/>
                        <a:t>NO</a:t>
                      </a:r>
                    </a:p>
                  </a:txBody>
                  <a:tcPr anchor="ctr"/>
                </a:tc>
                <a:extLst>
                  <a:ext uri="{0D108BD9-81ED-4DB2-BD59-A6C34878D82A}">
                    <a16:rowId xmlns:a16="http://schemas.microsoft.com/office/drawing/2014/main" val="10000"/>
                  </a:ext>
                </a:extLst>
              </a:tr>
            </a:tbl>
          </a:graphicData>
        </a:graphic>
      </p:graphicFrame>
      <p:pic>
        <p:nvPicPr>
          <p:cNvPr id="2" name="Imagen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9144000" cy="6861235"/>
          </a:xfrm>
          <a:prstGeom prst="rect">
            <a:avLst/>
          </a:prstGeom>
        </p:spPr>
      </p:pic>
    </p:spTree>
    <p:extLst>
      <p:ext uri="{BB962C8B-B14F-4D97-AF65-F5344CB8AC3E}">
        <p14:creationId xmlns:p14="http://schemas.microsoft.com/office/powerpoint/2010/main" val="3454524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4958" y="213092"/>
            <a:ext cx="6782306" cy="952278"/>
          </a:xfrm>
        </p:spPr>
        <p:txBody>
          <a:bodyPr anchor="ctr"/>
          <a:lstStyle/>
          <a:p>
            <a:r>
              <a:rPr lang="es-ES" sz="2400" dirty="0" err="1"/>
              <a:t>Check</a:t>
            </a:r>
            <a:r>
              <a:rPr lang="es-ES" sz="2400" dirty="0"/>
              <a:t>-up Financiero InverVÁ es confidencial</a:t>
            </a:r>
          </a:p>
        </p:txBody>
      </p:sp>
      <p:pic>
        <p:nvPicPr>
          <p:cNvPr id="4" name="Marcador de contenido 3"/>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l="-42039" r="-42039"/>
          <a:stretch/>
        </p:blipFill>
        <p:spPr>
          <a:xfrm>
            <a:off x="1680952" y="1786755"/>
            <a:ext cx="5914419" cy="2867948"/>
          </a:xfrm>
          <a:prstGeom prst="rect">
            <a:avLst/>
          </a:prstGeom>
          <a:noFill/>
          <a:ln>
            <a:noFill/>
          </a:ln>
        </p:spPr>
      </p:pic>
      <p:sp>
        <p:nvSpPr>
          <p:cNvPr id="5" name="CuadroTexto 4"/>
          <p:cNvSpPr txBox="1"/>
          <p:nvPr/>
        </p:nvSpPr>
        <p:spPr>
          <a:xfrm>
            <a:off x="498909" y="4916847"/>
            <a:ext cx="8278419" cy="1015663"/>
          </a:xfrm>
          <a:prstGeom prst="rect">
            <a:avLst/>
          </a:prstGeom>
          <a:noFill/>
        </p:spPr>
        <p:txBody>
          <a:bodyPr wrap="square" rtlCol="0">
            <a:spAutoFit/>
          </a:bodyPr>
          <a:lstStyle/>
          <a:p>
            <a:r>
              <a:rPr lang="es-ES" sz="1200" dirty="0">
                <a:solidFill>
                  <a:schemeClr val="bg1"/>
                </a:solidFill>
              </a:rPr>
              <a:t>Toda la información recibida en el </a:t>
            </a:r>
            <a:r>
              <a:rPr lang="es-ES" sz="1200" dirty="0" err="1">
                <a:solidFill>
                  <a:schemeClr val="bg1"/>
                </a:solidFill>
              </a:rPr>
              <a:t>check</a:t>
            </a:r>
            <a:r>
              <a:rPr lang="es-ES" sz="1200" dirty="0">
                <a:solidFill>
                  <a:schemeClr val="bg1"/>
                </a:solidFill>
              </a:rPr>
              <a:t>-up financiero es confidencial y será usada por mi Asesor Financiero para recomendarme productos financieros que cumplan con mis necesidades. Es así, que cualquier información no proporcionada, podría resultar en una asesoría no correcta. En caso que adquiera un contrato con alguna Institución financiera, la información es confidencial y se limita el uso y divulgación de sus datos y tienen políticas y procedimientos de seguridad y confidencialidad. Aviso de privacidad en </a:t>
            </a:r>
            <a:r>
              <a:rPr lang="es-ES" sz="1200" dirty="0" err="1">
                <a:solidFill>
                  <a:schemeClr val="bg1"/>
                </a:solidFill>
              </a:rPr>
              <a:t>www.inverva.mx</a:t>
            </a:r>
            <a:endParaRPr lang="es-ES" sz="1200" dirty="0">
              <a:solidFill>
                <a:schemeClr val="bg1"/>
              </a:solidFill>
            </a:endParaRPr>
          </a:p>
        </p:txBody>
      </p:sp>
      <p:graphicFrame>
        <p:nvGraphicFramePr>
          <p:cNvPr id="6" name="Tabla 5">
            <a:extLst>
              <a:ext uri="{FF2B5EF4-FFF2-40B4-BE49-F238E27FC236}">
                <a16:creationId xmlns:a16="http://schemas.microsoft.com/office/drawing/2014/main" id="{E0A11E64-281D-E146-8959-27DCA8B70C67}"/>
              </a:ext>
            </a:extLst>
          </p:cNvPr>
          <p:cNvGraphicFramePr>
            <a:graphicFrameLocks noGrp="1"/>
          </p:cNvGraphicFramePr>
          <p:nvPr>
            <p:extLst>
              <p:ext uri="{D42A27DB-BD31-4B8C-83A1-F6EECF244321}">
                <p14:modId xmlns:p14="http://schemas.microsoft.com/office/powerpoint/2010/main" val="3587227164"/>
              </p:ext>
            </p:extLst>
          </p:nvPr>
        </p:nvGraphicFramePr>
        <p:xfrm>
          <a:off x="5393803" y="6181586"/>
          <a:ext cx="3567124"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41833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graphicFrame>
        <p:nvGraphicFramePr>
          <p:cNvPr id="4" name="Diagrama 3"/>
          <p:cNvGraphicFramePr/>
          <p:nvPr>
            <p:extLst>
              <p:ext uri="{D42A27DB-BD31-4B8C-83A1-F6EECF244321}">
                <p14:modId xmlns:p14="http://schemas.microsoft.com/office/powerpoint/2010/main" val="4143795654"/>
              </p:ext>
            </p:extLst>
          </p:nvPr>
        </p:nvGraphicFramePr>
        <p:xfrm>
          <a:off x="2812816" y="3632868"/>
          <a:ext cx="4741333" cy="2441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agen 7"/>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812816" y="2369924"/>
            <a:ext cx="376223" cy="1300228"/>
          </a:xfrm>
          <a:prstGeom prst="rect">
            <a:avLst/>
          </a:prstGeom>
        </p:spPr>
      </p:pic>
      <p:pic>
        <p:nvPicPr>
          <p:cNvPr id="22" name="Imagen 21"/>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6755880" y="2385783"/>
            <a:ext cx="1196701" cy="1300228"/>
          </a:xfrm>
          <a:prstGeom prst="rect">
            <a:avLst/>
          </a:prstGeom>
        </p:spPr>
      </p:pic>
      <p:cxnSp>
        <p:nvCxnSpPr>
          <p:cNvPr id="24" name="Conector recto 23"/>
          <p:cNvCxnSpPr/>
          <p:nvPr/>
        </p:nvCxnSpPr>
        <p:spPr>
          <a:xfrm>
            <a:off x="2364580" y="3590114"/>
            <a:ext cx="5467368" cy="0"/>
          </a:xfrm>
          <a:prstGeom prst="line">
            <a:avLst/>
          </a:prstGeom>
          <a:ln w="76200" cmpd="sng">
            <a:solidFill>
              <a:schemeClr val="accent2"/>
            </a:solidFill>
          </a:ln>
        </p:spPr>
        <p:style>
          <a:lnRef idx="3">
            <a:schemeClr val="accent3"/>
          </a:lnRef>
          <a:fillRef idx="0">
            <a:schemeClr val="accent3"/>
          </a:fillRef>
          <a:effectRef idx="2">
            <a:schemeClr val="accent3"/>
          </a:effectRef>
          <a:fontRef idx="minor">
            <a:schemeClr val="tx1"/>
          </a:fontRef>
        </p:style>
      </p:cxnSp>
      <p:sp>
        <p:nvSpPr>
          <p:cNvPr id="26" name="Flecha curva 25"/>
          <p:cNvSpPr/>
          <p:nvPr/>
        </p:nvSpPr>
        <p:spPr>
          <a:xfrm rot="10463216">
            <a:off x="7175399" y="3618587"/>
            <a:ext cx="606079" cy="487041"/>
          </a:xfrm>
          <a:prstGeom prst="bentArrow">
            <a:avLst/>
          </a:prstGeom>
          <a:solidFill>
            <a:schemeClr val="accent2"/>
          </a:solidFill>
          <a:ln>
            <a:solidFill>
              <a:srgbClr val="DDF53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33" name="Proceso alternativo 32">
            <a:extLst>
              <a:ext uri="{FF2B5EF4-FFF2-40B4-BE49-F238E27FC236}">
                <a16:creationId xmlns:a16="http://schemas.microsoft.com/office/drawing/2014/main" id="{00F36497-9319-4746-A89A-DEAAB221E908}"/>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34" name="Proceso alternativo 33">
            <a:extLst>
              <a:ext uri="{FF2B5EF4-FFF2-40B4-BE49-F238E27FC236}">
                <a16:creationId xmlns:a16="http://schemas.microsoft.com/office/drawing/2014/main" id="{FD0F5C36-5DA7-5145-80B5-059B97727260}"/>
              </a:ext>
            </a:extLst>
          </p:cNvPr>
          <p:cNvSpPr/>
          <p:nvPr/>
        </p:nvSpPr>
        <p:spPr>
          <a:xfrm>
            <a:off x="177549" y="3992258"/>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a:t>Fallecimiento</a:t>
            </a:r>
            <a:endParaRPr lang="es-ES" sz="1050" dirty="0"/>
          </a:p>
        </p:txBody>
      </p:sp>
      <p:sp>
        <p:nvSpPr>
          <p:cNvPr id="35" name="Proceso alternativo 34">
            <a:extLst>
              <a:ext uri="{FF2B5EF4-FFF2-40B4-BE49-F238E27FC236}">
                <a16:creationId xmlns:a16="http://schemas.microsoft.com/office/drawing/2014/main" id="{2DDD1264-7FBD-2449-B084-C900BA89135D}"/>
              </a:ext>
            </a:extLst>
          </p:cNvPr>
          <p:cNvSpPr/>
          <p:nvPr/>
        </p:nvSpPr>
        <p:spPr>
          <a:xfrm>
            <a:off x="177549" y="3231384"/>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36" name="Proceso alternativo 35">
            <a:extLst>
              <a:ext uri="{FF2B5EF4-FFF2-40B4-BE49-F238E27FC236}">
                <a16:creationId xmlns:a16="http://schemas.microsoft.com/office/drawing/2014/main" id="{544D14E5-63FB-DF42-9115-5A8413CBF18F}"/>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37" name="Proceso alternativo 36">
            <a:extLst>
              <a:ext uri="{FF2B5EF4-FFF2-40B4-BE49-F238E27FC236}">
                <a16:creationId xmlns:a16="http://schemas.microsoft.com/office/drawing/2014/main" id="{6692E95E-6728-8540-8572-F5E5B1ADB7EC}"/>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38" name="Imagen 37">
            <a:extLst>
              <a:ext uri="{FF2B5EF4-FFF2-40B4-BE49-F238E27FC236}">
                <a16:creationId xmlns:a16="http://schemas.microsoft.com/office/drawing/2014/main" id="{2EB9FE1D-DF8A-384B-AE16-F4C9AD76B383}"/>
              </a:ext>
            </a:extLst>
          </p:cNvPr>
          <p:cNvPicPr>
            <a:picLocks noChangeAspect="1"/>
          </p:cNvPicPr>
          <p:nvPr/>
        </p:nvPicPr>
        <p:blipFill>
          <a:blip r:embed="rId10"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39" name="Imagen 38">
            <a:extLst>
              <a:ext uri="{FF2B5EF4-FFF2-40B4-BE49-F238E27FC236}">
                <a16:creationId xmlns:a16="http://schemas.microsoft.com/office/drawing/2014/main" id="{393A6FF7-22AF-3C44-B483-AC8133322CB1}"/>
              </a:ext>
            </a:extLst>
          </p:cNvPr>
          <p:cNvPicPr>
            <a:picLocks noChangeAspect="1"/>
          </p:cNvPicPr>
          <p:nvPr/>
        </p:nvPicPr>
        <p:blipFill>
          <a:blip r:embed="rId10"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pic>
        <p:nvPicPr>
          <p:cNvPr id="40" name="Imagen 39">
            <a:extLst>
              <a:ext uri="{FF2B5EF4-FFF2-40B4-BE49-F238E27FC236}">
                <a16:creationId xmlns:a16="http://schemas.microsoft.com/office/drawing/2014/main" id="{EC1FAD23-508D-DF45-917B-71B7C7516FED}"/>
              </a:ext>
            </a:extLst>
          </p:cNvPr>
          <p:cNvPicPr>
            <a:picLocks noChangeAspect="1"/>
          </p:cNvPicPr>
          <p:nvPr/>
        </p:nvPicPr>
        <p:blipFill>
          <a:blip r:embed="rId10"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pic>
        <p:nvPicPr>
          <p:cNvPr id="41" name="Imagen 40">
            <a:extLst>
              <a:ext uri="{FF2B5EF4-FFF2-40B4-BE49-F238E27FC236}">
                <a16:creationId xmlns:a16="http://schemas.microsoft.com/office/drawing/2014/main" id="{C1C27A6F-82FA-1144-9DC2-100BE66A6755}"/>
              </a:ext>
            </a:extLst>
          </p:cNvPr>
          <p:cNvPicPr>
            <a:picLocks noChangeAspect="1"/>
          </p:cNvPicPr>
          <p:nvPr/>
        </p:nvPicPr>
        <p:blipFill>
          <a:blip r:embed="rId10" cstate="email">
            <a:alphaModFix amt="62000"/>
            <a:extLst>
              <a:ext uri="{28A0092B-C50C-407E-A947-70E740481C1C}">
                <a14:useLocalDpi xmlns:a14="http://schemas.microsoft.com/office/drawing/2010/main"/>
              </a:ext>
            </a:extLst>
          </a:blip>
          <a:stretch>
            <a:fillRect/>
          </a:stretch>
        </p:blipFill>
        <p:spPr>
          <a:xfrm>
            <a:off x="1238955" y="3237164"/>
            <a:ext cx="565281" cy="565281"/>
          </a:xfrm>
          <a:prstGeom prst="rect">
            <a:avLst/>
          </a:prstGeom>
        </p:spPr>
      </p:pic>
      <p:graphicFrame>
        <p:nvGraphicFramePr>
          <p:cNvPr id="42" name="Tabla 41">
            <a:extLst>
              <a:ext uri="{FF2B5EF4-FFF2-40B4-BE49-F238E27FC236}">
                <a16:creationId xmlns:a16="http://schemas.microsoft.com/office/drawing/2014/main" id="{670F4724-2240-EF46-A12D-EAA4FE0F2127}"/>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76184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graphicFrame>
        <p:nvGraphicFramePr>
          <p:cNvPr id="4" name="Diagrama 3"/>
          <p:cNvGraphicFramePr/>
          <p:nvPr>
            <p:extLst>
              <p:ext uri="{D42A27DB-BD31-4B8C-83A1-F6EECF244321}">
                <p14:modId xmlns:p14="http://schemas.microsoft.com/office/powerpoint/2010/main" val="2635449385"/>
              </p:ext>
            </p:extLst>
          </p:nvPr>
        </p:nvGraphicFramePr>
        <p:xfrm>
          <a:off x="2812816" y="3632868"/>
          <a:ext cx="4741333" cy="2441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Agrupar 5"/>
          <p:cNvGrpSpPr/>
          <p:nvPr/>
        </p:nvGrpSpPr>
        <p:grpSpPr>
          <a:xfrm>
            <a:off x="2650170" y="2369924"/>
            <a:ext cx="730147" cy="1300228"/>
            <a:chOff x="2650170" y="2369924"/>
            <a:chExt cx="730147" cy="1300228"/>
          </a:xfrm>
        </p:grpSpPr>
        <p:pic>
          <p:nvPicPr>
            <p:cNvPr id="2" name="Imagen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650170" y="2744855"/>
              <a:ext cx="730147" cy="603250"/>
            </a:xfrm>
            <a:prstGeom prst="rect">
              <a:avLst/>
            </a:prstGeom>
          </p:spPr>
        </p:pic>
        <p:pic>
          <p:nvPicPr>
            <p:cNvPr id="8" name="Imagen 7"/>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2812816" y="2369924"/>
              <a:ext cx="376223" cy="1300228"/>
            </a:xfrm>
            <a:prstGeom prst="rect">
              <a:avLst/>
            </a:prstGeom>
          </p:spPr>
        </p:pic>
      </p:grpSp>
      <p:pic>
        <p:nvPicPr>
          <p:cNvPr id="22" name="Imagen 21"/>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6755880" y="2385783"/>
            <a:ext cx="1196701" cy="1300228"/>
          </a:xfrm>
          <a:prstGeom prst="rect">
            <a:avLst/>
          </a:prstGeom>
        </p:spPr>
      </p:pic>
      <p:cxnSp>
        <p:nvCxnSpPr>
          <p:cNvPr id="23" name="Conector recto 22"/>
          <p:cNvCxnSpPr/>
          <p:nvPr/>
        </p:nvCxnSpPr>
        <p:spPr>
          <a:xfrm>
            <a:off x="2364580" y="3590114"/>
            <a:ext cx="5467368" cy="0"/>
          </a:xfrm>
          <a:prstGeom prst="line">
            <a:avLst/>
          </a:prstGeom>
          <a:ln w="76200" cmpd="sng">
            <a:solidFill>
              <a:schemeClr val="accent2"/>
            </a:solidFill>
          </a:ln>
        </p:spPr>
        <p:style>
          <a:lnRef idx="3">
            <a:schemeClr val="accent3"/>
          </a:lnRef>
          <a:fillRef idx="0">
            <a:schemeClr val="accent3"/>
          </a:fillRef>
          <a:effectRef idx="2">
            <a:schemeClr val="accent3"/>
          </a:effectRef>
          <a:fontRef idx="minor">
            <a:schemeClr val="tx1"/>
          </a:fontRef>
        </p:style>
      </p:cxnSp>
      <p:sp>
        <p:nvSpPr>
          <p:cNvPr id="24" name="Flecha curva 23"/>
          <p:cNvSpPr/>
          <p:nvPr/>
        </p:nvSpPr>
        <p:spPr>
          <a:xfrm rot="10463216">
            <a:off x="7175399" y="3618587"/>
            <a:ext cx="606079" cy="487041"/>
          </a:xfrm>
          <a:prstGeom prst="bentArrow">
            <a:avLst/>
          </a:prstGeom>
          <a:solidFill>
            <a:schemeClr val="accent2"/>
          </a:solidFill>
          <a:ln>
            <a:solidFill>
              <a:srgbClr val="DDF53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33" name="Proceso alternativo 32">
            <a:extLst>
              <a:ext uri="{FF2B5EF4-FFF2-40B4-BE49-F238E27FC236}">
                <a16:creationId xmlns:a16="http://schemas.microsoft.com/office/drawing/2014/main" id="{F2585090-0699-3343-8730-83E1B6A5D11D}"/>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34" name="Proceso alternativo 33">
            <a:extLst>
              <a:ext uri="{FF2B5EF4-FFF2-40B4-BE49-F238E27FC236}">
                <a16:creationId xmlns:a16="http://schemas.microsoft.com/office/drawing/2014/main" id="{8283696D-5244-184B-BEC1-7F317823449B}"/>
              </a:ext>
            </a:extLst>
          </p:cNvPr>
          <p:cNvSpPr/>
          <p:nvPr/>
        </p:nvSpPr>
        <p:spPr>
          <a:xfrm>
            <a:off x="177549" y="3992258"/>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a:t>Fallecimiento</a:t>
            </a:r>
            <a:endParaRPr lang="es-ES" sz="1050" dirty="0"/>
          </a:p>
        </p:txBody>
      </p:sp>
      <p:sp>
        <p:nvSpPr>
          <p:cNvPr id="35" name="Proceso alternativo 34">
            <a:extLst>
              <a:ext uri="{FF2B5EF4-FFF2-40B4-BE49-F238E27FC236}">
                <a16:creationId xmlns:a16="http://schemas.microsoft.com/office/drawing/2014/main" id="{D8C84C37-D7C6-C74D-B099-3A0DA7616797}"/>
              </a:ext>
            </a:extLst>
          </p:cNvPr>
          <p:cNvSpPr/>
          <p:nvPr/>
        </p:nvSpPr>
        <p:spPr>
          <a:xfrm>
            <a:off x="177549" y="3231384"/>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36" name="Proceso alternativo 35">
            <a:extLst>
              <a:ext uri="{FF2B5EF4-FFF2-40B4-BE49-F238E27FC236}">
                <a16:creationId xmlns:a16="http://schemas.microsoft.com/office/drawing/2014/main" id="{D48BEFF6-E860-EF48-90D0-D3CFBDED72C5}"/>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37" name="Proceso alternativo 36">
            <a:extLst>
              <a:ext uri="{FF2B5EF4-FFF2-40B4-BE49-F238E27FC236}">
                <a16:creationId xmlns:a16="http://schemas.microsoft.com/office/drawing/2014/main" id="{193598A9-FCBA-3845-A7BB-7EB355EA06CA}"/>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38" name="Imagen 37">
            <a:extLst>
              <a:ext uri="{FF2B5EF4-FFF2-40B4-BE49-F238E27FC236}">
                <a16:creationId xmlns:a16="http://schemas.microsoft.com/office/drawing/2014/main" id="{2B0616B8-80B0-E041-975D-0C1A88A80F71}"/>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39" name="Imagen 38">
            <a:extLst>
              <a:ext uri="{FF2B5EF4-FFF2-40B4-BE49-F238E27FC236}">
                <a16:creationId xmlns:a16="http://schemas.microsoft.com/office/drawing/2014/main" id="{13DF8658-9755-A64C-8B2D-EDDDBA386811}"/>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pic>
        <p:nvPicPr>
          <p:cNvPr id="40" name="Imagen 39">
            <a:extLst>
              <a:ext uri="{FF2B5EF4-FFF2-40B4-BE49-F238E27FC236}">
                <a16:creationId xmlns:a16="http://schemas.microsoft.com/office/drawing/2014/main" id="{D6ABEB2A-95FE-A24F-8BC8-3D0DE2CA4C06}"/>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pic>
        <p:nvPicPr>
          <p:cNvPr id="41" name="Imagen 40">
            <a:extLst>
              <a:ext uri="{FF2B5EF4-FFF2-40B4-BE49-F238E27FC236}">
                <a16:creationId xmlns:a16="http://schemas.microsoft.com/office/drawing/2014/main" id="{61B49AA9-C51D-C744-B0C3-B31CF282C38B}"/>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38955" y="3237164"/>
            <a:ext cx="565281" cy="565281"/>
          </a:xfrm>
          <a:prstGeom prst="rect">
            <a:avLst/>
          </a:prstGeom>
        </p:spPr>
      </p:pic>
      <p:graphicFrame>
        <p:nvGraphicFramePr>
          <p:cNvPr id="42" name="Tabla 41">
            <a:extLst>
              <a:ext uri="{FF2B5EF4-FFF2-40B4-BE49-F238E27FC236}">
                <a16:creationId xmlns:a16="http://schemas.microsoft.com/office/drawing/2014/main" id="{899E2A3E-0829-474C-B641-5FE9C6FAC56D}"/>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97110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graphicFrame>
        <p:nvGraphicFramePr>
          <p:cNvPr id="4" name="Diagrama 3"/>
          <p:cNvGraphicFramePr/>
          <p:nvPr>
            <p:extLst>
              <p:ext uri="{D42A27DB-BD31-4B8C-83A1-F6EECF244321}">
                <p14:modId xmlns:p14="http://schemas.microsoft.com/office/powerpoint/2010/main" val="2844467763"/>
              </p:ext>
            </p:extLst>
          </p:nvPr>
        </p:nvGraphicFramePr>
        <p:xfrm>
          <a:off x="2812816" y="3632868"/>
          <a:ext cx="4741333" cy="2441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Agrupar 5"/>
          <p:cNvGrpSpPr/>
          <p:nvPr/>
        </p:nvGrpSpPr>
        <p:grpSpPr>
          <a:xfrm>
            <a:off x="2563010" y="2047877"/>
            <a:ext cx="730147" cy="1300228"/>
            <a:chOff x="2650170" y="2369924"/>
            <a:chExt cx="730147" cy="1300228"/>
          </a:xfrm>
        </p:grpSpPr>
        <p:pic>
          <p:nvPicPr>
            <p:cNvPr id="2" name="Imagen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650170" y="2744855"/>
              <a:ext cx="730147" cy="603250"/>
            </a:xfrm>
            <a:prstGeom prst="rect">
              <a:avLst/>
            </a:prstGeom>
          </p:spPr>
        </p:pic>
        <p:pic>
          <p:nvPicPr>
            <p:cNvPr id="8" name="Imagen 7"/>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2812816" y="2369924"/>
              <a:ext cx="376223" cy="1300228"/>
            </a:xfrm>
            <a:prstGeom prst="rect">
              <a:avLst/>
            </a:prstGeom>
          </p:spPr>
        </p:pic>
      </p:grpSp>
      <p:pic>
        <p:nvPicPr>
          <p:cNvPr id="22" name="Imagen 21"/>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6755880" y="2385783"/>
            <a:ext cx="1196701" cy="1300228"/>
          </a:xfrm>
          <a:prstGeom prst="rect">
            <a:avLst/>
          </a:prstGeom>
        </p:spPr>
      </p:pic>
      <p:cxnSp>
        <p:nvCxnSpPr>
          <p:cNvPr id="23" name="Conector recto 22"/>
          <p:cNvCxnSpPr/>
          <p:nvPr/>
        </p:nvCxnSpPr>
        <p:spPr>
          <a:xfrm>
            <a:off x="2364580" y="3590114"/>
            <a:ext cx="5467368" cy="0"/>
          </a:xfrm>
          <a:prstGeom prst="line">
            <a:avLst/>
          </a:prstGeom>
          <a:ln w="76200" cmpd="sng">
            <a:solidFill>
              <a:schemeClr val="accent2"/>
            </a:solidFill>
          </a:ln>
        </p:spPr>
        <p:style>
          <a:lnRef idx="3">
            <a:schemeClr val="accent3"/>
          </a:lnRef>
          <a:fillRef idx="0">
            <a:schemeClr val="accent3"/>
          </a:fillRef>
          <a:effectRef idx="2">
            <a:schemeClr val="accent3"/>
          </a:effectRef>
          <a:fontRef idx="minor">
            <a:schemeClr val="tx1"/>
          </a:fontRef>
        </p:style>
      </p:cxnSp>
      <p:sp>
        <p:nvSpPr>
          <p:cNvPr id="24" name="Flecha curva 23"/>
          <p:cNvSpPr/>
          <p:nvPr/>
        </p:nvSpPr>
        <p:spPr>
          <a:xfrm rot="10463216">
            <a:off x="7175399" y="3618587"/>
            <a:ext cx="606079" cy="487041"/>
          </a:xfrm>
          <a:prstGeom prst="bentArrow">
            <a:avLst/>
          </a:prstGeom>
          <a:solidFill>
            <a:schemeClr val="accent2"/>
          </a:solidFill>
          <a:ln>
            <a:solidFill>
              <a:srgbClr val="DDF53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33" name="Proceso alternativo 32">
            <a:extLst>
              <a:ext uri="{FF2B5EF4-FFF2-40B4-BE49-F238E27FC236}">
                <a16:creationId xmlns:a16="http://schemas.microsoft.com/office/drawing/2014/main" id="{D1C2F1C0-D745-7243-845B-0E2F7FBCA852}"/>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34" name="Proceso alternativo 33">
            <a:extLst>
              <a:ext uri="{FF2B5EF4-FFF2-40B4-BE49-F238E27FC236}">
                <a16:creationId xmlns:a16="http://schemas.microsoft.com/office/drawing/2014/main" id="{158A7BCF-94FB-2243-A6B8-270E6EAC986C}"/>
              </a:ext>
            </a:extLst>
          </p:cNvPr>
          <p:cNvSpPr/>
          <p:nvPr/>
        </p:nvSpPr>
        <p:spPr>
          <a:xfrm>
            <a:off x="177549" y="3992258"/>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a:t>Fallecimiento</a:t>
            </a:r>
            <a:endParaRPr lang="es-ES" sz="1050" dirty="0"/>
          </a:p>
        </p:txBody>
      </p:sp>
      <p:sp>
        <p:nvSpPr>
          <p:cNvPr id="35" name="Proceso alternativo 34">
            <a:extLst>
              <a:ext uri="{FF2B5EF4-FFF2-40B4-BE49-F238E27FC236}">
                <a16:creationId xmlns:a16="http://schemas.microsoft.com/office/drawing/2014/main" id="{E75176AB-B709-814B-90DE-CE56A6B9F204}"/>
              </a:ext>
            </a:extLst>
          </p:cNvPr>
          <p:cNvSpPr/>
          <p:nvPr/>
        </p:nvSpPr>
        <p:spPr>
          <a:xfrm>
            <a:off x="177549" y="3231384"/>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36" name="Proceso alternativo 35">
            <a:extLst>
              <a:ext uri="{FF2B5EF4-FFF2-40B4-BE49-F238E27FC236}">
                <a16:creationId xmlns:a16="http://schemas.microsoft.com/office/drawing/2014/main" id="{31298159-2882-BE43-AFB8-69EE63B0CFD7}"/>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37" name="Proceso alternativo 36">
            <a:extLst>
              <a:ext uri="{FF2B5EF4-FFF2-40B4-BE49-F238E27FC236}">
                <a16:creationId xmlns:a16="http://schemas.microsoft.com/office/drawing/2014/main" id="{3BE7CF54-3283-D346-AB10-BF6F0EF1449D}"/>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38" name="Imagen 37">
            <a:extLst>
              <a:ext uri="{FF2B5EF4-FFF2-40B4-BE49-F238E27FC236}">
                <a16:creationId xmlns:a16="http://schemas.microsoft.com/office/drawing/2014/main" id="{D1822362-C4EE-644F-8314-88B250C6C2D5}"/>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39" name="Imagen 38">
            <a:extLst>
              <a:ext uri="{FF2B5EF4-FFF2-40B4-BE49-F238E27FC236}">
                <a16:creationId xmlns:a16="http://schemas.microsoft.com/office/drawing/2014/main" id="{610A1060-3BD7-6548-9F4C-DCE9A3515160}"/>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pic>
        <p:nvPicPr>
          <p:cNvPr id="40" name="Imagen 39">
            <a:extLst>
              <a:ext uri="{FF2B5EF4-FFF2-40B4-BE49-F238E27FC236}">
                <a16:creationId xmlns:a16="http://schemas.microsoft.com/office/drawing/2014/main" id="{2EB92525-2295-114A-9996-B1F79327FABD}"/>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pic>
        <p:nvPicPr>
          <p:cNvPr id="41" name="Imagen 40">
            <a:extLst>
              <a:ext uri="{FF2B5EF4-FFF2-40B4-BE49-F238E27FC236}">
                <a16:creationId xmlns:a16="http://schemas.microsoft.com/office/drawing/2014/main" id="{50116EA3-5DCA-2B4A-BFF9-AB23DBFD8C00}"/>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38955" y="3237164"/>
            <a:ext cx="565281" cy="565281"/>
          </a:xfrm>
          <a:prstGeom prst="rect">
            <a:avLst/>
          </a:prstGeom>
        </p:spPr>
      </p:pic>
      <p:graphicFrame>
        <p:nvGraphicFramePr>
          <p:cNvPr id="42" name="Tabla 41">
            <a:extLst>
              <a:ext uri="{FF2B5EF4-FFF2-40B4-BE49-F238E27FC236}">
                <a16:creationId xmlns:a16="http://schemas.microsoft.com/office/drawing/2014/main" id="{38B0ACDA-D1F6-E24B-9188-26FEE42F74D1}"/>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76605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graphicFrame>
        <p:nvGraphicFramePr>
          <p:cNvPr id="4" name="Diagrama 3"/>
          <p:cNvGraphicFramePr/>
          <p:nvPr>
            <p:extLst>
              <p:ext uri="{D42A27DB-BD31-4B8C-83A1-F6EECF244321}">
                <p14:modId xmlns:p14="http://schemas.microsoft.com/office/powerpoint/2010/main" val="1286691094"/>
              </p:ext>
            </p:extLst>
          </p:nvPr>
        </p:nvGraphicFramePr>
        <p:xfrm>
          <a:off x="2812816" y="3632868"/>
          <a:ext cx="4741333" cy="2441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Agrupar 5"/>
          <p:cNvGrpSpPr/>
          <p:nvPr/>
        </p:nvGrpSpPr>
        <p:grpSpPr>
          <a:xfrm>
            <a:off x="2447742" y="1397763"/>
            <a:ext cx="730147" cy="1300228"/>
            <a:chOff x="2650170" y="2369924"/>
            <a:chExt cx="730147" cy="1300228"/>
          </a:xfrm>
        </p:grpSpPr>
        <p:pic>
          <p:nvPicPr>
            <p:cNvPr id="2" name="Imagen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650170" y="2744855"/>
              <a:ext cx="730147" cy="603250"/>
            </a:xfrm>
            <a:prstGeom prst="rect">
              <a:avLst/>
            </a:prstGeom>
          </p:spPr>
        </p:pic>
        <p:pic>
          <p:nvPicPr>
            <p:cNvPr id="8" name="Imagen 7"/>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2812816" y="2369924"/>
              <a:ext cx="376223" cy="1300228"/>
            </a:xfrm>
            <a:prstGeom prst="rect">
              <a:avLst/>
            </a:prstGeom>
          </p:spPr>
        </p:pic>
      </p:grpSp>
      <p:pic>
        <p:nvPicPr>
          <p:cNvPr id="22" name="Imagen 21"/>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6755880" y="2385783"/>
            <a:ext cx="1196701" cy="1300228"/>
          </a:xfrm>
          <a:prstGeom prst="rect">
            <a:avLst/>
          </a:prstGeom>
        </p:spPr>
      </p:pic>
      <p:cxnSp>
        <p:nvCxnSpPr>
          <p:cNvPr id="23" name="Conector recto 22"/>
          <p:cNvCxnSpPr/>
          <p:nvPr/>
        </p:nvCxnSpPr>
        <p:spPr>
          <a:xfrm>
            <a:off x="2364580" y="3590114"/>
            <a:ext cx="5467368" cy="0"/>
          </a:xfrm>
          <a:prstGeom prst="line">
            <a:avLst/>
          </a:prstGeom>
          <a:ln w="76200" cmpd="sng">
            <a:solidFill>
              <a:schemeClr val="accent2"/>
            </a:solidFill>
          </a:ln>
        </p:spPr>
        <p:style>
          <a:lnRef idx="3">
            <a:schemeClr val="accent3"/>
          </a:lnRef>
          <a:fillRef idx="0">
            <a:schemeClr val="accent3"/>
          </a:fillRef>
          <a:effectRef idx="2">
            <a:schemeClr val="accent3"/>
          </a:effectRef>
          <a:fontRef idx="minor">
            <a:schemeClr val="tx1"/>
          </a:fontRef>
        </p:style>
      </p:cxnSp>
      <p:sp>
        <p:nvSpPr>
          <p:cNvPr id="24" name="Flecha curva 23"/>
          <p:cNvSpPr/>
          <p:nvPr/>
        </p:nvSpPr>
        <p:spPr>
          <a:xfrm rot="10463216">
            <a:off x="7175399" y="3618587"/>
            <a:ext cx="606079" cy="487041"/>
          </a:xfrm>
          <a:prstGeom prst="bentArrow">
            <a:avLst/>
          </a:prstGeom>
          <a:solidFill>
            <a:schemeClr val="accent2"/>
          </a:solidFill>
          <a:ln>
            <a:solidFill>
              <a:srgbClr val="DDF53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33" name="Proceso alternativo 32">
            <a:extLst>
              <a:ext uri="{FF2B5EF4-FFF2-40B4-BE49-F238E27FC236}">
                <a16:creationId xmlns:a16="http://schemas.microsoft.com/office/drawing/2014/main" id="{F61DAA00-F67E-C945-BE8C-3A210FCB40C5}"/>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34" name="Proceso alternativo 33">
            <a:extLst>
              <a:ext uri="{FF2B5EF4-FFF2-40B4-BE49-F238E27FC236}">
                <a16:creationId xmlns:a16="http://schemas.microsoft.com/office/drawing/2014/main" id="{D54C5C1E-6B51-354D-8286-E854C0765BD0}"/>
              </a:ext>
            </a:extLst>
          </p:cNvPr>
          <p:cNvSpPr/>
          <p:nvPr/>
        </p:nvSpPr>
        <p:spPr>
          <a:xfrm>
            <a:off x="177549" y="3992258"/>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a:t>Fallecimiento</a:t>
            </a:r>
            <a:endParaRPr lang="es-ES" sz="1050" dirty="0"/>
          </a:p>
        </p:txBody>
      </p:sp>
      <p:sp>
        <p:nvSpPr>
          <p:cNvPr id="35" name="Proceso alternativo 34">
            <a:extLst>
              <a:ext uri="{FF2B5EF4-FFF2-40B4-BE49-F238E27FC236}">
                <a16:creationId xmlns:a16="http://schemas.microsoft.com/office/drawing/2014/main" id="{F0A772F3-9989-D743-8696-4631A727C92F}"/>
              </a:ext>
            </a:extLst>
          </p:cNvPr>
          <p:cNvSpPr/>
          <p:nvPr/>
        </p:nvSpPr>
        <p:spPr>
          <a:xfrm>
            <a:off x="177549" y="3231384"/>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36" name="Proceso alternativo 35">
            <a:extLst>
              <a:ext uri="{FF2B5EF4-FFF2-40B4-BE49-F238E27FC236}">
                <a16:creationId xmlns:a16="http://schemas.microsoft.com/office/drawing/2014/main" id="{8E6AA099-CD2A-2248-B490-05F1F53017C1}"/>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37" name="Proceso alternativo 36">
            <a:extLst>
              <a:ext uri="{FF2B5EF4-FFF2-40B4-BE49-F238E27FC236}">
                <a16:creationId xmlns:a16="http://schemas.microsoft.com/office/drawing/2014/main" id="{077D4D3E-E733-0442-B6A5-C7374B0F435E}"/>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38" name="Imagen 37">
            <a:extLst>
              <a:ext uri="{FF2B5EF4-FFF2-40B4-BE49-F238E27FC236}">
                <a16:creationId xmlns:a16="http://schemas.microsoft.com/office/drawing/2014/main" id="{5B10DA02-CDDA-6D42-AC72-2FEED80DCBD7}"/>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39" name="Imagen 38">
            <a:extLst>
              <a:ext uri="{FF2B5EF4-FFF2-40B4-BE49-F238E27FC236}">
                <a16:creationId xmlns:a16="http://schemas.microsoft.com/office/drawing/2014/main" id="{77735D20-8824-EF48-A5A5-0E729E1ECF6D}"/>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pic>
        <p:nvPicPr>
          <p:cNvPr id="40" name="Imagen 39">
            <a:extLst>
              <a:ext uri="{FF2B5EF4-FFF2-40B4-BE49-F238E27FC236}">
                <a16:creationId xmlns:a16="http://schemas.microsoft.com/office/drawing/2014/main" id="{3AFF26E7-8028-B046-A47F-CF5BFEC99D03}"/>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pic>
        <p:nvPicPr>
          <p:cNvPr id="41" name="Imagen 40">
            <a:extLst>
              <a:ext uri="{FF2B5EF4-FFF2-40B4-BE49-F238E27FC236}">
                <a16:creationId xmlns:a16="http://schemas.microsoft.com/office/drawing/2014/main" id="{7CE85FA8-AE3C-E949-B705-03323FD21044}"/>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38955" y="3237164"/>
            <a:ext cx="565281" cy="565281"/>
          </a:xfrm>
          <a:prstGeom prst="rect">
            <a:avLst/>
          </a:prstGeom>
        </p:spPr>
      </p:pic>
      <p:graphicFrame>
        <p:nvGraphicFramePr>
          <p:cNvPr id="42" name="Tabla 41">
            <a:extLst>
              <a:ext uri="{FF2B5EF4-FFF2-40B4-BE49-F238E27FC236}">
                <a16:creationId xmlns:a16="http://schemas.microsoft.com/office/drawing/2014/main" id="{30A93D8B-1C6C-3346-9517-1641A6CE19FA}"/>
              </a:ext>
            </a:extLst>
          </p:cNvPr>
          <p:cNvGraphicFramePr>
            <a:graphicFrameLocks noGrp="1"/>
          </p:cNvGraphicFramePr>
          <p:nvPr>
            <p:extLst>
              <p:ext uri="{D42A27DB-BD31-4B8C-83A1-F6EECF244321}">
                <p14:modId xmlns:p14="http://schemas.microsoft.com/office/powerpoint/2010/main" val="2827675787"/>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5350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graphicFrame>
        <p:nvGraphicFramePr>
          <p:cNvPr id="4" name="Diagrama 3"/>
          <p:cNvGraphicFramePr/>
          <p:nvPr>
            <p:extLst>
              <p:ext uri="{D42A27DB-BD31-4B8C-83A1-F6EECF244321}">
                <p14:modId xmlns:p14="http://schemas.microsoft.com/office/powerpoint/2010/main" val="2866193989"/>
              </p:ext>
            </p:extLst>
          </p:nvPr>
        </p:nvGraphicFramePr>
        <p:xfrm>
          <a:off x="2812816" y="3632868"/>
          <a:ext cx="4741333" cy="2441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Agrupar 5"/>
          <p:cNvGrpSpPr/>
          <p:nvPr/>
        </p:nvGrpSpPr>
        <p:grpSpPr>
          <a:xfrm>
            <a:off x="2245314" y="650636"/>
            <a:ext cx="730147" cy="1300228"/>
            <a:chOff x="2650170" y="2369924"/>
            <a:chExt cx="730147" cy="1300228"/>
          </a:xfrm>
        </p:grpSpPr>
        <p:pic>
          <p:nvPicPr>
            <p:cNvPr id="2" name="Imagen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650170" y="2744855"/>
              <a:ext cx="730147" cy="603250"/>
            </a:xfrm>
            <a:prstGeom prst="rect">
              <a:avLst/>
            </a:prstGeom>
          </p:spPr>
        </p:pic>
        <p:pic>
          <p:nvPicPr>
            <p:cNvPr id="8" name="Imagen 7"/>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2812816" y="2369924"/>
              <a:ext cx="376223" cy="1300228"/>
            </a:xfrm>
            <a:prstGeom prst="rect">
              <a:avLst/>
            </a:prstGeom>
          </p:spPr>
        </p:pic>
      </p:grpSp>
      <p:pic>
        <p:nvPicPr>
          <p:cNvPr id="22" name="Imagen 21"/>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6755880" y="2385783"/>
            <a:ext cx="1196701" cy="1300228"/>
          </a:xfrm>
          <a:prstGeom prst="rect">
            <a:avLst/>
          </a:prstGeom>
        </p:spPr>
      </p:pic>
      <p:cxnSp>
        <p:nvCxnSpPr>
          <p:cNvPr id="23" name="Conector recto 22"/>
          <p:cNvCxnSpPr/>
          <p:nvPr/>
        </p:nvCxnSpPr>
        <p:spPr>
          <a:xfrm>
            <a:off x="2364580" y="3590114"/>
            <a:ext cx="5467368" cy="0"/>
          </a:xfrm>
          <a:prstGeom prst="line">
            <a:avLst/>
          </a:prstGeom>
          <a:ln w="76200" cmpd="sng">
            <a:solidFill>
              <a:schemeClr val="accent2"/>
            </a:solidFill>
          </a:ln>
        </p:spPr>
        <p:style>
          <a:lnRef idx="3">
            <a:schemeClr val="accent3"/>
          </a:lnRef>
          <a:fillRef idx="0">
            <a:schemeClr val="accent3"/>
          </a:fillRef>
          <a:effectRef idx="2">
            <a:schemeClr val="accent3"/>
          </a:effectRef>
          <a:fontRef idx="minor">
            <a:schemeClr val="tx1"/>
          </a:fontRef>
        </p:style>
      </p:cxnSp>
      <p:sp>
        <p:nvSpPr>
          <p:cNvPr id="24" name="Flecha curva 23"/>
          <p:cNvSpPr/>
          <p:nvPr/>
        </p:nvSpPr>
        <p:spPr>
          <a:xfrm rot="10463216">
            <a:off x="7175399" y="3618587"/>
            <a:ext cx="606079" cy="487041"/>
          </a:xfrm>
          <a:prstGeom prst="bentArrow">
            <a:avLst/>
          </a:prstGeom>
          <a:solidFill>
            <a:schemeClr val="accent2"/>
          </a:solidFill>
          <a:ln>
            <a:solidFill>
              <a:srgbClr val="DDF53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33" name="Proceso alternativo 32">
            <a:extLst>
              <a:ext uri="{FF2B5EF4-FFF2-40B4-BE49-F238E27FC236}">
                <a16:creationId xmlns:a16="http://schemas.microsoft.com/office/drawing/2014/main" id="{28917F3F-1A94-7D45-949D-029730C30546}"/>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34" name="Proceso alternativo 33">
            <a:extLst>
              <a:ext uri="{FF2B5EF4-FFF2-40B4-BE49-F238E27FC236}">
                <a16:creationId xmlns:a16="http://schemas.microsoft.com/office/drawing/2014/main" id="{352AB911-BBD0-5C48-B6A8-1C71FC902886}"/>
              </a:ext>
            </a:extLst>
          </p:cNvPr>
          <p:cNvSpPr/>
          <p:nvPr/>
        </p:nvSpPr>
        <p:spPr>
          <a:xfrm>
            <a:off x="177549" y="3992258"/>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a:t>Fallecimiento</a:t>
            </a:r>
            <a:endParaRPr lang="es-ES" sz="1050" dirty="0"/>
          </a:p>
        </p:txBody>
      </p:sp>
      <p:sp>
        <p:nvSpPr>
          <p:cNvPr id="35" name="Proceso alternativo 34">
            <a:extLst>
              <a:ext uri="{FF2B5EF4-FFF2-40B4-BE49-F238E27FC236}">
                <a16:creationId xmlns:a16="http://schemas.microsoft.com/office/drawing/2014/main" id="{73F06988-3574-564F-A651-5E1395AE51F8}"/>
              </a:ext>
            </a:extLst>
          </p:cNvPr>
          <p:cNvSpPr/>
          <p:nvPr/>
        </p:nvSpPr>
        <p:spPr>
          <a:xfrm>
            <a:off x="177549" y="3231384"/>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36" name="Proceso alternativo 35">
            <a:extLst>
              <a:ext uri="{FF2B5EF4-FFF2-40B4-BE49-F238E27FC236}">
                <a16:creationId xmlns:a16="http://schemas.microsoft.com/office/drawing/2014/main" id="{897ADEB5-5928-C641-8ADF-54B2BCD9D466}"/>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37" name="Proceso alternativo 36">
            <a:extLst>
              <a:ext uri="{FF2B5EF4-FFF2-40B4-BE49-F238E27FC236}">
                <a16:creationId xmlns:a16="http://schemas.microsoft.com/office/drawing/2014/main" id="{FC088EAA-47AA-0E45-A9DF-6B0C1406FA7E}"/>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38" name="Imagen 37">
            <a:extLst>
              <a:ext uri="{FF2B5EF4-FFF2-40B4-BE49-F238E27FC236}">
                <a16:creationId xmlns:a16="http://schemas.microsoft.com/office/drawing/2014/main" id="{7AE36B9D-CD58-324A-B311-C38A8BC47AF6}"/>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39" name="Imagen 38">
            <a:extLst>
              <a:ext uri="{FF2B5EF4-FFF2-40B4-BE49-F238E27FC236}">
                <a16:creationId xmlns:a16="http://schemas.microsoft.com/office/drawing/2014/main" id="{5FA943E7-9C09-7B43-919F-44DE3771BE16}"/>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pic>
        <p:nvPicPr>
          <p:cNvPr id="40" name="Imagen 39">
            <a:extLst>
              <a:ext uri="{FF2B5EF4-FFF2-40B4-BE49-F238E27FC236}">
                <a16:creationId xmlns:a16="http://schemas.microsoft.com/office/drawing/2014/main" id="{7C1ABD8B-4F0E-9144-B789-24882F5B5EC8}"/>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pic>
        <p:nvPicPr>
          <p:cNvPr id="41" name="Imagen 40">
            <a:extLst>
              <a:ext uri="{FF2B5EF4-FFF2-40B4-BE49-F238E27FC236}">
                <a16:creationId xmlns:a16="http://schemas.microsoft.com/office/drawing/2014/main" id="{6B0731BE-B297-4B45-9E71-AF9034BE7294}"/>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38955" y="3237164"/>
            <a:ext cx="565281" cy="565281"/>
          </a:xfrm>
          <a:prstGeom prst="rect">
            <a:avLst/>
          </a:prstGeom>
        </p:spPr>
      </p:pic>
      <p:graphicFrame>
        <p:nvGraphicFramePr>
          <p:cNvPr id="42" name="Tabla 41">
            <a:extLst>
              <a:ext uri="{FF2B5EF4-FFF2-40B4-BE49-F238E27FC236}">
                <a16:creationId xmlns:a16="http://schemas.microsoft.com/office/drawing/2014/main" id="{02047B2D-8D2C-634B-92CD-BD029FAF6652}"/>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7193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graphicFrame>
        <p:nvGraphicFramePr>
          <p:cNvPr id="4" name="Diagrama 3"/>
          <p:cNvGraphicFramePr/>
          <p:nvPr>
            <p:extLst>
              <p:ext uri="{D42A27DB-BD31-4B8C-83A1-F6EECF244321}">
                <p14:modId xmlns:p14="http://schemas.microsoft.com/office/powerpoint/2010/main" val="940348091"/>
              </p:ext>
            </p:extLst>
          </p:nvPr>
        </p:nvGraphicFramePr>
        <p:xfrm>
          <a:off x="2812816" y="3632868"/>
          <a:ext cx="4741333" cy="2441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Agrupar 5"/>
          <p:cNvGrpSpPr/>
          <p:nvPr/>
        </p:nvGrpSpPr>
        <p:grpSpPr>
          <a:xfrm>
            <a:off x="2082669" y="146821"/>
            <a:ext cx="730147" cy="1300228"/>
            <a:chOff x="2650170" y="2369924"/>
            <a:chExt cx="730147" cy="1300228"/>
          </a:xfrm>
        </p:grpSpPr>
        <p:pic>
          <p:nvPicPr>
            <p:cNvPr id="2" name="Imagen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650170" y="2744855"/>
              <a:ext cx="730147" cy="603250"/>
            </a:xfrm>
            <a:prstGeom prst="rect">
              <a:avLst/>
            </a:prstGeom>
          </p:spPr>
        </p:pic>
        <p:pic>
          <p:nvPicPr>
            <p:cNvPr id="8" name="Imagen 7"/>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2812816" y="2369924"/>
              <a:ext cx="376223" cy="1300228"/>
            </a:xfrm>
            <a:prstGeom prst="rect">
              <a:avLst/>
            </a:prstGeom>
          </p:spPr>
        </p:pic>
      </p:grpSp>
      <p:pic>
        <p:nvPicPr>
          <p:cNvPr id="22" name="Imagen 21"/>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6755880" y="2385783"/>
            <a:ext cx="1196701" cy="1300228"/>
          </a:xfrm>
          <a:prstGeom prst="rect">
            <a:avLst/>
          </a:prstGeom>
        </p:spPr>
      </p:pic>
      <p:cxnSp>
        <p:nvCxnSpPr>
          <p:cNvPr id="23" name="Conector recto 22"/>
          <p:cNvCxnSpPr/>
          <p:nvPr/>
        </p:nvCxnSpPr>
        <p:spPr>
          <a:xfrm>
            <a:off x="2364580" y="3590114"/>
            <a:ext cx="5467368" cy="0"/>
          </a:xfrm>
          <a:prstGeom prst="line">
            <a:avLst/>
          </a:prstGeom>
          <a:ln w="76200" cmpd="sng">
            <a:solidFill>
              <a:schemeClr val="accent2"/>
            </a:solidFill>
          </a:ln>
        </p:spPr>
        <p:style>
          <a:lnRef idx="3">
            <a:schemeClr val="accent3"/>
          </a:lnRef>
          <a:fillRef idx="0">
            <a:schemeClr val="accent3"/>
          </a:fillRef>
          <a:effectRef idx="2">
            <a:schemeClr val="accent3"/>
          </a:effectRef>
          <a:fontRef idx="minor">
            <a:schemeClr val="tx1"/>
          </a:fontRef>
        </p:style>
      </p:cxnSp>
      <p:sp>
        <p:nvSpPr>
          <p:cNvPr id="24" name="Flecha curva 23"/>
          <p:cNvSpPr/>
          <p:nvPr/>
        </p:nvSpPr>
        <p:spPr>
          <a:xfrm rot="10463216">
            <a:off x="7175399" y="3618587"/>
            <a:ext cx="606079" cy="487041"/>
          </a:xfrm>
          <a:prstGeom prst="bentArrow">
            <a:avLst/>
          </a:prstGeom>
          <a:solidFill>
            <a:schemeClr val="accent2"/>
          </a:solidFill>
          <a:ln>
            <a:solidFill>
              <a:srgbClr val="DDF53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33" name="Proceso alternativo 32">
            <a:extLst>
              <a:ext uri="{FF2B5EF4-FFF2-40B4-BE49-F238E27FC236}">
                <a16:creationId xmlns:a16="http://schemas.microsoft.com/office/drawing/2014/main" id="{872D089E-7985-9240-917D-6D6314A15588}"/>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34" name="Proceso alternativo 33">
            <a:extLst>
              <a:ext uri="{FF2B5EF4-FFF2-40B4-BE49-F238E27FC236}">
                <a16:creationId xmlns:a16="http://schemas.microsoft.com/office/drawing/2014/main" id="{92AD7F90-CD4C-A44B-A77D-2DDF87FEB13E}"/>
              </a:ext>
            </a:extLst>
          </p:cNvPr>
          <p:cNvSpPr/>
          <p:nvPr/>
        </p:nvSpPr>
        <p:spPr>
          <a:xfrm>
            <a:off x="177549" y="3992258"/>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a:t>Fallecimiento</a:t>
            </a:r>
            <a:endParaRPr lang="es-ES" sz="1050" dirty="0"/>
          </a:p>
        </p:txBody>
      </p:sp>
      <p:sp>
        <p:nvSpPr>
          <p:cNvPr id="35" name="Proceso alternativo 34">
            <a:extLst>
              <a:ext uri="{FF2B5EF4-FFF2-40B4-BE49-F238E27FC236}">
                <a16:creationId xmlns:a16="http://schemas.microsoft.com/office/drawing/2014/main" id="{63E89235-A927-494C-B55E-BA00CBB5F9AC}"/>
              </a:ext>
            </a:extLst>
          </p:cNvPr>
          <p:cNvSpPr/>
          <p:nvPr/>
        </p:nvSpPr>
        <p:spPr>
          <a:xfrm>
            <a:off x="177549" y="3231384"/>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36" name="Proceso alternativo 35">
            <a:extLst>
              <a:ext uri="{FF2B5EF4-FFF2-40B4-BE49-F238E27FC236}">
                <a16:creationId xmlns:a16="http://schemas.microsoft.com/office/drawing/2014/main" id="{B969AB74-5E54-5C4D-AAD2-71A7CF11DD3E}"/>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37" name="Proceso alternativo 36">
            <a:extLst>
              <a:ext uri="{FF2B5EF4-FFF2-40B4-BE49-F238E27FC236}">
                <a16:creationId xmlns:a16="http://schemas.microsoft.com/office/drawing/2014/main" id="{7973BA37-02F5-7C4C-966F-9D616013BEED}"/>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38" name="Imagen 37">
            <a:extLst>
              <a:ext uri="{FF2B5EF4-FFF2-40B4-BE49-F238E27FC236}">
                <a16:creationId xmlns:a16="http://schemas.microsoft.com/office/drawing/2014/main" id="{6CF922CF-5535-1F47-8356-5F7207B7BF0D}"/>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39" name="Imagen 38">
            <a:extLst>
              <a:ext uri="{FF2B5EF4-FFF2-40B4-BE49-F238E27FC236}">
                <a16:creationId xmlns:a16="http://schemas.microsoft.com/office/drawing/2014/main" id="{3574213D-832F-1547-844F-4ED942ED6BA3}"/>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pic>
        <p:nvPicPr>
          <p:cNvPr id="40" name="Imagen 39">
            <a:extLst>
              <a:ext uri="{FF2B5EF4-FFF2-40B4-BE49-F238E27FC236}">
                <a16:creationId xmlns:a16="http://schemas.microsoft.com/office/drawing/2014/main" id="{CF0D6AA4-90B6-2B40-84AC-2C77E13A40BB}"/>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pic>
        <p:nvPicPr>
          <p:cNvPr id="41" name="Imagen 40">
            <a:extLst>
              <a:ext uri="{FF2B5EF4-FFF2-40B4-BE49-F238E27FC236}">
                <a16:creationId xmlns:a16="http://schemas.microsoft.com/office/drawing/2014/main" id="{D9E0E812-A008-154D-B3E4-49BF53A96406}"/>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38955" y="3237164"/>
            <a:ext cx="565281" cy="565281"/>
          </a:xfrm>
          <a:prstGeom prst="rect">
            <a:avLst/>
          </a:prstGeom>
        </p:spPr>
      </p:pic>
      <p:graphicFrame>
        <p:nvGraphicFramePr>
          <p:cNvPr id="42" name="Tabla 41">
            <a:extLst>
              <a:ext uri="{FF2B5EF4-FFF2-40B4-BE49-F238E27FC236}">
                <a16:creationId xmlns:a16="http://schemas.microsoft.com/office/drawing/2014/main" id="{B833EF8A-0C9A-D447-92AD-7AF3706A8E74}"/>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49066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graphicFrame>
        <p:nvGraphicFramePr>
          <p:cNvPr id="4" name="Diagrama 3"/>
          <p:cNvGraphicFramePr/>
          <p:nvPr>
            <p:extLst>
              <p:ext uri="{D42A27DB-BD31-4B8C-83A1-F6EECF244321}">
                <p14:modId xmlns:p14="http://schemas.microsoft.com/office/powerpoint/2010/main" val="3061265435"/>
              </p:ext>
            </p:extLst>
          </p:nvPr>
        </p:nvGraphicFramePr>
        <p:xfrm>
          <a:off x="2812816" y="3632868"/>
          <a:ext cx="4741333" cy="2441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Agrupar 5"/>
          <p:cNvGrpSpPr/>
          <p:nvPr/>
        </p:nvGrpSpPr>
        <p:grpSpPr>
          <a:xfrm>
            <a:off x="2082669" y="146821"/>
            <a:ext cx="730147" cy="1300228"/>
            <a:chOff x="2650170" y="2369924"/>
            <a:chExt cx="730147" cy="1300228"/>
          </a:xfrm>
        </p:grpSpPr>
        <p:pic>
          <p:nvPicPr>
            <p:cNvPr id="2" name="Imagen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650170" y="2744855"/>
              <a:ext cx="730147" cy="603250"/>
            </a:xfrm>
            <a:prstGeom prst="rect">
              <a:avLst/>
            </a:prstGeom>
          </p:spPr>
        </p:pic>
        <p:pic>
          <p:nvPicPr>
            <p:cNvPr id="8" name="Imagen 7"/>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2812816" y="2369924"/>
              <a:ext cx="376223" cy="1300228"/>
            </a:xfrm>
            <a:prstGeom prst="rect">
              <a:avLst/>
            </a:prstGeom>
          </p:spPr>
        </p:pic>
      </p:grpSp>
      <p:pic>
        <p:nvPicPr>
          <p:cNvPr id="22" name="Imagen 21"/>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rot="393437">
            <a:off x="6818135" y="2609919"/>
            <a:ext cx="1196701" cy="1300228"/>
          </a:xfrm>
          <a:prstGeom prst="rect">
            <a:avLst/>
          </a:prstGeom>
        </p:spPr>
      </p:pic>
      <p:cxnSp>
        <p:nvCxnSpPr>
          <p:cNvPr id="23" name="Conector recto 22"/>
          <p:cNvCxnSpPr/>
          <p:nvPr/>
        </p:nvCxnSpPr>
        <p:spPr>
          <a:xfrm>
            <a:off x="2364580" y="3271760"/>
            <a:ext cx="5467368" cy="613302"/>
          </a:xfrm>
          <a:prstGeom prst="line">
            <a:avLst/>
          </a:prstGeom>
          <a:ln w="76200" cmpd="sng">
            <a:solidFill>
              <a:schemeClr val="accent2"/>
            </a:solidFill>
          </a:ln>
        </p:spPr>
        <p:style>
          <a:lnRef idx="3">
            <a:schemeClr val="accent3"/>
          </a:lnRef>
          <a:fillRef idx="0">
            <a:schemeClr val="accent3"/>
          </a:fillRef>
          <a:effectRef idx="2">
            <a:schemeClr val="accent3"/>
          </a:effectRef>
          <a:fontRef idx="minor">
            <a:schemeClr val="tx1"/>
          </a:fontRef>
        </p:style>
      </p:cxnSp>
      <p:sp>
        <p:nvSpPr>
          <p:cNvPr id="27" name="Flecha curva 26"/>
          <p:cNvSpPr/>
          <p:nvPr/>
        </p:nvSpPr>
        <p:spPr>
          <a:xfrm rot="10463216">
            <a:off x="7175399" y="3913535"/>
            <a:ext cx="606079" cy="487041"/>
          </a:xfrm>
          <a:prstGeom prst="bentArrow">
            <a:avLst/>
          </a:prstGeom>
          <a:solidFill>
            <a:schemeClr val="accent2"/>
          </a:solidFill>
          <a:ln>
            <a:solidFill>
              <a:srgbClr val="DDF53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33" name="Proceso alternativo 32">
            <a:extLst>
              <a:ext uri="{FF2B5EF4-FFF2-40B4-BE49-F238E27FC236}">
                <a16:creationId xmlns:a16="http://schemas.microsoft.com/office/drawing/2014/main" id="{C99A75E7-31DD-C44F-8D2F-77EDC0F1B0AF}"/>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34" name="Proceso alternativo 33">
            <a:extLst>
              <a:ext uri="{FF2B5EF4-FFF2-40B4-BE49-F238E27FC236}">
                <a16:creationId xmlns:a16="http://schemas.microsoft.com/office/drawing/2014/main" id="{432B1008-BC9A-5748-9C6A-37C4F8E70F36}"/>
              </a:ext>
            </a:extLst>
          </p:cNvPr>
          <p:cNvSpPr/>
          <p:nvPr/>
        </p:nvSpPr>
        <p:spPr>
          <a:xfrm>
            <a:off x="177549" y="3992258"/>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a:t>Fallecimiento</a:t>
            </a:r>
            <a:endParaRPr lang="es-ES" sz="1050" dirty="0"/>
          </a:p>
        </p:txBody>
      </p:sp>
      <p:sp>
        <p:nvSpPr>
          <p:cNvPr id="35" name="Proceso alternativo 34">
            <a:extLst>
              <a:ext uri="{FF2B5EF4-FFF2-40B4-BE49-F238E27FC236}">
                <a16:creationId xmlns:a16="http://schemas.microsoft.com/office/drawing/2014/main" id="{AF28D2DD-B847-3643-8B37-735A8EC67B32}"/>
              </a:ext>
            </a:extLst>
          </p:cNvPr>
          <p:cNvSpPr/>
          <p:nvPr/>
        </p:nvSpPr>
        <p:spPr>
          <a:xfrm>
            <a:off x="177549" y="3231384"/>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36" name="Proceso alternativo 35">
            <a:extLst>
              <a:ext uri="{FF2B5EF4-FFF2-40B4-BE49-F238E27FC236}">
                <a16:creationId xmlns:a16="http://schemas.microsoft.com/office/drawing/2014/main" id="{17BF861F-7A0B-EB43-BB3F-E014F8E7EC20}"/>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37" name="Proceso alternativo 36">
            <a:extLst>
              <a:ext uri="{FF2B5EF4-FFF2-40B4-BE49-F238E27FC236}">
                <a16:creationId xmlns:a16="http://schemas.microsoft.com/office/drawing/2014/main" id="{AA3DE037-B5F9-1645-8536-82DB0DA79F2B}"/>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38" name="Imagen 37">
            <a:extLst>
              <a:ext uri="{FF2B5EF4-FFF2-40B4-BE49-F238E27FC236}">
                <a16:creationId xmlns:a16="http://schemas.microsoft.com/office/drawing/2014/main" id="{3B79AFE1-31A4-EB4B-B9E6-B80EB2900828}"/>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39" name="Imagen 38">
            <a:extLst>
              <a:ext uri="{FF2B5EF4-FFF2-40B4-BE49-F238E27FC236}">
                <a16:creationId xmlns:a16="http://schemas.microsoft.com/office/drawing/2014/main" id="{DAA5B1FA-31E3-984E-9785-5CC110581A9D}"/>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pic>
        <p:nvPicPr>
          <p:cNvPr id="40" name="Imagen 39">
            <a:extLst>
              <a:ext uri="{FF2B5EF4-FFF2-40B4-BE49-F238E27FC236}">
                <a16:creationId xmlns:a16="http://schemas.microsoft.com/office/drawing/2014/main" id="{C2C5E8DB-96F2-1D4C-A1AF-9A449D1DC549}"/>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pic>
        <p:nvPicPr>
          <p:cNvPr id="41" name="Imagen 40">
            <a:extLst>
              <a:ext uri="{FF2B5EF4-FFF2-40B4-BE49-F238E27FC236}">
                <a16:creationId xmlns:a16="http://schemas.microsoft.com/office/drawing/2014/main" id="{31EC97C5-7D8F-4C46-87EA-6AE073A0E629}"/>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38955" y="3237164"/>
            <a:ext cx="565281" cy="565281"/>
          </a:xfrm>
          <a:prstGeom prst="rect">
            <a:avLst/>
          </a:prstGeom>
        </p:spPr>
      </p:pic>
      <p:graphicFrame>
        <p:nvGraphicFramePr>
          <p:cNvPr id="42" name="Tabla 41">
            <a:extLst>
              <a:ext uri="{FF2B5EF4-FFF2-40B4-BE49-F238E27FC236}">
                <a16:creationId xmlns:a16="http://schemas.microsoft.com/office/drawing/2014/main" id="{925B41DD-4976-5644-8240-138F0E7D2D07}"/>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1003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graphicFrame>
        <p:nvGraphicFramePr>
          <p:cNvPr id="4" name="Diagrama 3"/>
          <p:cNvGraphicFramePr/>
          <p:nvPr>
            <p:extLst>
              <p:ext uri="{D42A27DB-BD31-4B8C-83A1-F6EECF244321}">
                <p14:modId xmlns:p14="http://schemas.microsoft.com/office/powerpoint/2010/main" val="206282827"/>
              </p:ext>
            </p:extLst>
          </p:nvPr>
        </p:nvGraphicFramePr>
        <p:xfrm>
          <a:off x="2812816" y="3632868"/>
          <a:ext cx="4741333" cy="2441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Agrupar 5"/>
          <p:cNvGrpSpPr/>
          <p:nvPr/>
        </p:nvGrpSpPr>
        <p:grpSpPr>
          <a:xfrm>
            <a:off x="2082669" y="146821"/>
            <a:ext cx="730147" cy="1300228"/>
            <a:chOff x="2650170" y="2369924"/>
            <a:chExt cx="730147" cy="1300228"/>
          </a:xfrm>
        </p:grpSpPr>
        <p:pic>
          <p:nvPicPr>
            <p:cNvPr id="2" name="Imagen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650170" y="2744855"/>
              <a:ext cx="730147" cy="603250"/>
            </a:xfrm>
            <a:prstGeom prst="rect">
              <a:avLst/>
            </a:prstGeom>
          </p:spPr>
        </p:pic>
        <p:pic>
          <p:nvPicPr>
            <p:cNvPr id="8" name="Imagen 7"/>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2812816" y="2369924"/>
              <a:ext cx="376223" cy="1300228"/>
            </a:xfrm>
            <a:prstGeom prst="rect">
              <a:avLst/>
            </a:prstGeom>
          </p:spPr>
        </p:pic>
      </p:grpSp>
      <p:pic>
        <p:nvPicPr>
          <p:cNvPr id="22" name="Imagen 21"/>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rot="929012">
            <a:off x="6967547" y="2933671"/>
            <a:ext cx="1196701" cy="1300228"/>
          </a:xfrm>
          <a:prstGeom prst="rect">
            <a:avLst/>
          </a:prstGeom>
        </p:spPr>
      </p:pic>
      <p:cxnSp>
        <p:nvCxnSpPr>
          <p:cNvPr id="23" name="Conector recto 22"/>
          <p:cNvCxnSpPr/>
          <p:nvPr/>
        </p:nvCxnSpPr>
        <p:spPr>
          <a:xfrm>
            <a:off x="2364580" y="2892802"/>
            <a:ext cx="5490821" cy="1352720"/>
          </a:xfrm>
          <a:prstGeom prst="line">
            <a:avLst/>
          </a:prstGeom>
          <a:ln w="76200" cmpd="sng">
            <a:solidFill>
              <a:schemeClr val="accent2"/>
            </a:solidFill>
          </a:ln>
        </p:spPr>
        <p:style>
          <a:lnRef idx="3">
            <a:schemeClr val="accent3"/>
          </a:lnRef>
          <a:fillRef idx="0">
            <a:schemeClr val="accent3"/>
          </a:fillRef>
          <a:effectRef idx="2">
            <a:schemeClr val="accent3"/>
          </a:effectRef>
          <a:fontRef idx="minor">
            <a:schemeClr val="tx1"/>
          </a:fontRef>
        </p:style>
      </p:cxnSp>
      <p:sp>
        <p:nvSpPr>
          <p:cNvPr id="24" name="Flecha curva 23"/>
          <p:cNvSpPr/>
          <p:nvPr/>
        </p:nvSpPr>
        <p:spPr>
          <a:xfrm rot="10463216">
            <a:off x="7251109" y="4273994"/>
            <a:ext cx="606079" cy="487041"/>
          </a:xfrm>
          <a:prstGeom prst="bentArrow">
            <a:avLst/>
          </a:prstGeom>
          <a:solidFill>
            <a:schemeClr val="accent2"/>
          </a:solidFill>
          <a:ln>
            <a:solidFill>
              <a:srgbClr val="DDF53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33" name="Proceso alternativo 32">
            <a:extLst>
              <a:ext uri="{FF2B5EF4-FFF2-40B4-BE49-F238E27FC236}">
                <a16:creationId xmlns:a16="http://schemas.microsoft.com/office/drawing/2014/main" id="{D4C98B20-337D-FF4E-BEB1-08EA336E75C4}"/>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34" name="Proceso alternativo 33">
            <a:extLst>
              <a:ext uri="{FF2B5EF4-FFF2-40B4-BE49-F238E27FC236}">
                <a16:creationId xmlns:a16="http://schemas.microsoft.com/office/drawing/2014/main" id="{69C1BC70-7342-9840-80FA-9F90662D22E4}"/>
              </a:ext>
            </a:extLst>
          </p:cNvPr>
          <p:cNvSpPr/>
          <p:nvPr/>
        </p:nvSpPr>
        <p:spPr>
          <a:xfrm>
            <a:off x="177549" y="3992258"/>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a:t>Fallecimiento</a:t>
            </a:r>
            <a:endParaRPr lang="es-ES" sz="1050" dirty="0"/>
          </a:p>
        </p:txBody>
      </p:sp>
      <p:sp>
        <p:nvSpPr>
          <p:cNvPr id="35" name="Proceso alternativo 34">
            <a:extLst>
              <a:ext uri="{FF2B5EF4-FFF2-40B4-BE49-F238E27FC236}">
                <a16:creationId xmlns:a16="http://schemas.microsoft.com/office/drawing/2014/main" id="{D9B05F28-030F-914D-94B0-4F2DFFDBB2E1}"/>
              </a:ext>
            </a:extLst>
          </p:cNvPr>
          <p:cNvSpPr/>
          <p:nvPr/>
        </p:nvSpPr>
        <p:spPr>
          <a:xfrm>
            <a:off x="177549" y="3231384"/>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36" name="Proceso alternativo 35">
            <a:extLst>
              <a:ext uri="{FF2B5EF4-FFF2-40B4-BE49-F238E27FC236}">
                <a16:creationId xmlns:a16="http://schemas.microsoft.com/office/drawing/2014/main" id="{D09B1A17-7ADC-D84C-A61A-65ABF435E90F}"/>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37" name="Proceso alternativo 36">
            <a:extLst>
              <a:ext uri="{FF2B5EF4-FFF2-40B4-BE49-F238E27FC236}">
                <a16:creationId xmlns:a16="http://schemas.microsoft.com/office/drawing/2014/main" id="{E82B6163-B33A-D14D-8339-9D4FEA5C2E71}"/>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38" name="Imagen 37">
            <a:extLst>
              <a:ext uri="{FF2B5EF4-FFF2-40B4-BE49-F238E27FC236}">
                <a16:creationId xmlns:a16="http://schemas.microsoft.com/office/drawing/2014/main" id="{702C611A-9F3E-044D-9684-5776C8C1911E}"/>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39" name="Imagen 38">
            <a:extLst>
              <a:ext uri="{FF2B5EF4-FFF2-40B4-BE49-F238E27FC236}">
                <a16:creationId xmlns:a16="http://schemas.microsoft.com/office/drawing/2014/main" id="{9C4D6EF3-08B7-A04B-90F7-4836C970AF62}"/>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pic>
        <p:nvPicPr>
          <p:cNvPr id="40" name="Imagen 39">
            <a:extLst>
              <a:ext uri="{FF2B5EF4-FFF2-40B4-BE49-F238E27FC236}">
                <a16:creationId xmlns:a16="http://schemas.microsoft.com/office/drawing/2014/main" id="{160CCB04-4808-064A-807B-A19E7718CF66}"/>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pic>
        <p:nvPicPr>
          <p:cNvPr id="41" name="Imagen 40">
            <a:extLst>
              <a:ext uri="{FF2B5EF4-FFF2-40B4-BE49-F238E27FC236}">
                <a16:creationId xmlns:a16="http://schemas.microsoft.com/office/drawing/2014/main" id="{B70CE4E9-1634-3245-B325-38C7D38184F7}"/>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38955" y="3237164"/>
            <a:ext cx="565281" cy="565281"/>
          </a:xfrm>
          <a:prstGeom prst="rect">
            <a:avLst/>
          </a:prstGeom>
        </p:spPr>
      </p:pic>
      <p:graphicFrame>
        <p:nvGraphicFramePr>
          <p:cNvPr id="42" name="Tabla 41">
            <a:extLst>
              <a:ext uri="{FF2B5EF4-FFF2-40B4-BE49-F238E27FC236}">
                <a16:creationId xmlns:a16="http://schemas.microsoft.com/office/drawing/2014/main" id="{ECA2FF45-3B74-9C42-9C43-E550926E349A}"/>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67533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graphicFrame>
        <p:nvGraphicFramePr>
          <p:cNvPr id="4" name="Diagrama 3"/>
          <p:cNvGraphicFramePr/>
          <p:nvPr>
            <p:extLst>
              <p:ext uri="{D42A27DB-BD31-4B8C-83A1-F6EECF244321}">
                <p14:modId xmlns:p14="http://schemas.microsoft.com/office/powerpoint/2010/main" val="313400348"/>
              </p:ext>
            </p:extLst>
          </p:nvPr>
        </p:nvGraphicFramePr>
        <p:xfrm>
          <a:off x="2812816" y="3632868"/>
          <a:ext cx="4741333" cy="2441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Agrupar 5"/>
          <p:cNvGrpSpPr/>
          <p:nvPr/>
        </p:nvGrpSpPr>
        <p:grpSpPr>
          <a:xfrm>
            <a:off x="2082669" y="146821"/>
            <a:ext cx="730147" cy="1300228"/>
            <a:chOff x="2650170" y="2369924"/>
            <a:chExt cx="730147" cy="1300228"/>
          </a:xfrm>
        </p:grpSpPr>
        <p:pic>
          <p:nvPicPr>
            <p:cNvPr id="2" name="Imagen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650170" y="2744855"/>
              <a:ext cx="730147" cy="603250"/>
            </a:xfrm>
            <a:prstGeom prst="rect">
              <a:avLst/>
            </a:prstGeom>
          </p:spPr>
        </p:pic>
        <p:pic>
          <p:nvPicPr>
            <p:cNvPr id="8" name="Imagen 7"/>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2812816" y="2369924"/>
              <a:ext cx="376223" cy="1300228"/>
            </a:xfrm>
            <a:prstGeom prst="rect">
              <a:avLst/>
            </a:prstGeom>
          </p:spPr>
        </p:pic>
      </p:grpSp>
      <p:pic>
        <p:nvPicPr>
          <p:cNvPr id="22" name="Imagen 21"/>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rot="1545583">
            <a:off x="6980006" y="3378258"/>
            <a:ext cx="1196701" cy="1300228"/>
          </a:xfrm>
          <a:prstGeom prst="rect">
            <a:avLst/>
          </a:prstGeom>
        </p:spPr>
      </p:pic>
      <p:cxnSp>
        <p:nvCxnSpPr>
          <p:cNvPr id="23" name="Conector recto 22"/>
          <p:cNvCxnSpPr/>
          <p:nvPr/>
        </p:nvCxnSpPr>
        <p:spPr>
          <a:xfrm>
            <a:off x="2526448" y="2361463"/>
            <a:ext cx="5189569" cy="2361995"/>
          </a:xfrm>
          <a:prstGeom prst="line">
            <a:avLst/>
          </a:prstGeom>
          <a:ln w="76200" cmpd="sng">
            <a:solidFill>
              <a:schemeClr val="accent2"/>
            </a:solidFill>
          </a:ln>
        </p:spPr>
        <p:style>
          <a:lnRef idx="3">
            <a:schemeClr val="accent3"/>
          </a:lnRef>
          <a:fillRef idx="0">
            <a:schemeClr val="accent3"/>
          </a:fillRef>
          <a:effectRef idx="2">
            <a:schemeClr val="accent3"/>
          </a:effectRef>
          <a:fontRef idx="minor">
            <a:schemeClr val="tx1"/>
          </a:fontRef>
        </p:style>
      </p:cxnSp>
      <p:sp>
        <p:nvSpPr>
          <p:cNvPr id="24" name="Flecha curva 23"/>
          <p:cNvSpPr/>
          <p:nvPr/>
        </p:nvSpPr>
        <p:spPr>
          <a:xfrm rot="9419989">
            <a:off x="7195778" y="4765838"/>
            <a:ext cx="606079" cy="487041"/>
          </a:xfrm>
          <a:prstGeom prst="bentArrow">
            <a:avLst/>
          </a:prstGeom>
          <a:solidFill>
            <a:schemeClr val="accent2"/>
          </a:solidFill>
          <a:ln>
            <a:solidFill>
              <a:srgbClr val="DDF53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33" name="Proceso alternativo 32">
            <a:extLst>
              <a:ext uri="{FF2B5EF4-FFF2-40B4-BE49-F238E27FC236}">
                <a16:creationId xmlns:a16="http://schemas.microsoft.com/office/drawing/2014/main" id="{21EF1389-37EE-8346-963A-2CEACA9AAF67}"/>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34" name="Proceso alternativo 33">
            <a:extLst>
              <a:ext uri="{FF2B5EF4-FFF2-40B4-BE49-F238E27FC236}">
                <a16:creationId xmlns:a16="http://schemas.microsoft.com/office/drawing/2014/main" id="{0303CC8F-34A3-514B-9A6F-206FB1CFF965}"/>
              </a:ext>
            </a:extLst>
          </p:cNvPr>
          <p:cNvSpPr/>
          <p:nvPr/>
        </p:nvSpPr>
        <p:spPr>
          <a:xfrm>
            <a:off x="177549" y="3992258"/>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a:t>Fallecimiento</a:t>
            </a:r>
            <a:endParaRPr lang="es-ES" sz="1050" dirty="0"/>
          </a:p>
        </p:txBody>
      </p:sp>
      <p:sp>
        <p:nvSpPr>
          <p:cNvPr id="35" name="Proceso alternativo 34">
            <a:extLst>
              <a:ext uri="{FF2B5EF4-FFF2-40B4-BE49-F238E27FC236}">
                <a16:creationId xmlns:a16="http://schemas.microsoft.com/office/drawing/2014/main" id="{8B1546DD-CDE5-6348-AD96-FF449EB73A53}"/>
              </a:ext>
            </a:extLst>
          </p:cNvPr>
          <p:cNvSpPr/>
          <p:nvPr/>
        </p:nvSpPr>
        <p:spPr>
          <a:xfrm>
            <a:off x="177549" y="3231384"/>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36" name="Proceso alternativo 35">
            <a:extLst>
              <a:ext uri="{FF2B5EF4-FFF2-40B4-BE49-F238E27FC236}">
                <a16:creationId xmlns:a16="http://schemas.microsoft.com/office/drawing/2014/main" id="{A56822B6-BA37-B243-A690-A36AC5D43375}"/>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37" name="Proceso alternativo 36">
            <a:extLst>
              <a:ext uri="{FF2B5EF4-FFF2-40B4-BE49-F238E27FC236}">
                <a16:creationId xmlns:a16="http://schemas.microsoft.com/office/drawing/2014/main" id="{FBC8A5B7-9E30-D24E-AD68-B56D8D721ACD}"/>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38" name="Imagen 37">
            <a:extLst>
              <a:ext uri="{FF2B5EF4-FFF2-40B4-BE49-F238E27FC236}">
                <a16:creationId xmlns:a16="http://schemas.microsoft.com/office/drawing/2014/main" id="{96F16F5C-C3AD-2D4E-A01D-5290A29D4BC9}"/>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39" name="Imagen 38">
            <a:extLst>
              <a:ext uri="{FF2B5EF4-FFF2-40B4-BE49-F238E27FC236}">
                <a16:creationId xmlns:a16="http://schemas.microsoft.com/office/drawing/2014/main" id="{D4F5DCB1-7E72-7B43-A882-4F09D131F1CF}"/>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pic>
        <p:nvPicPr>
          <p:cNvPr id="40" name="Imagen 39">
            <a:extLst>
              <a:ext uri="{FF2B5EF4-FFF2-40B4-BE49-F238E27FC236}">
                <a16:creationId xmlns:a16="http://schemas.microsoft.com/office/drawing/2014/main" id="{C194A0C9-FC60-5049-8AA5-952643A4FE2E}"/>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pic>
        <p:nvPicPr>
          <p:cNvPr id="41" name="Imagen 40">
            <a:extLst>
              <a:ext uri="{FF2B5EF4-FFF2-40B4-BE49-F238E27FC236}">
                <a16:creationId xmlns:a16="http://schemas.microsoft.com/office/drawing/2014/main" id="{CCCE3EDA-7AB5-B743-83D4-E3CF536C465D}"/>
              </a:ext>
            </a:extLst>
          </p:cNvPr>
          <p:cNvPicPr>
            <a:picLocks noChangeAspect="1"/>
          </p:cNvPicPr>
          <p:nvPr/>
        </p:nvPicPr>
        <p:blipFill>
          <a:blip r:embed="rId11" cstate="email">
            <a:alphaModFix amt="62000"/>
            <a:extLst>
              <a:ext uri="{28A0092B-C50C-407E-A947-70E740481C1C}">
                <a14:useLocalDpi xmlns:a14="http://schemas.microsoft.com/office/drawing/2010/main"/>
              </a:ext>
            </a:extLst>
          </a:blip>
          <a:stretch>
            <a:fillRect/>
          </a:stretch>
        </p:blipFill>
        <p:spPr>
          <a:xfrm>
            <a:off x="1238955" y="3237164"/>
            <a:ext cx="565281" cy="565281"/>
          </a:xfrm>
          <a:prstGeom prst="rect">
            <a:avLst/>
          </a:prstGeom>
        </p:spPr>
      </p:pic>
      <p:graphicFrame>
        <p:nvGraphicFramePr>
          <p:cNvPr id="42" name="Tabla 41">
            <a:extLst>
              <a:ext uri="{FF2B5EF4-FFF2-40B4-BE49-F238E27FC236}">
                <a16:creationId xmlns:a16="http://schemas.microsoft.com/office/drawing/2014/main" id="{8D831580-D91F-4F43-8B8A-DE86229FD001}"/>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55732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graphicFrame>
        <p:nvGraphicFramePr>
          <p:cNvPr id="4" name="Diagrama 3"/>
          <p:cNvGraphicFramePr/>
          <p:nvPr>
            <p:extLst>
              <p:ext uri="{D42A27DB-BD31-4B8C-83A1-F6EECF244321}">
                <p14:modId xmlns:p14="http://schemas.microsoft.com/office/powerpoint/2010/main" val="1196267470"/>
              </p:ext>
            </p:extLst>
          </p:nvPr>
        </p:nvGraphicFramePr>
        <p:xfrm>
          <a:off x="2812816" y="3632868"/>
          <a:ext cx="4741333" cy="2441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Conector recto 6"/>
          <p:cNvCxnSpPr/>
          <p:nvPr/>
        </p:nvCxnSpPr>
        <p:spPr>
          <a:xfrm>
            <a:off x="2364580" y="3590114"/>
            <a:ext cx="5467368" cy="0"/>
          </a:xfrm>
          <a:prstGeom prst="line">
            <a:avLst/>
          </a:prstGeom>
          <a:ln w="76200" cmpd="sng">
            <a:solidFill>
              <a:schemeClr val="accent2"/>
            </a:solidFill>
          </a:ln>
        </p:spPr>
        <p:style>
          <a:lnRef idx="3">
            <a:schemeClr val="accent3"/>
          </a:lnRef>
          <a:fillRef idx="0">
            <a:schemeClr val="accent3"/>
          </a:fillRef>
          <a:effectRef idx="2">
            <a:schemeClr val="accent3"/>
          </a:effectRef>
          <a:fontRef idx="minor">
            <a:schemeClr val="tx1"/>
          </a:fontRef>
        </p:style>
      </p:cxnSp>
      <p:pic>
        <p:nvPicPr>
          <p:cNvPr id="22" name="Imagen 2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357448" y="2385783"/>
            <a:ext cx="1196701" cy="1300228"/>
          </a:xfrm>
          <a:prstGeom prst="rect">
            <a:avLst/>
          </a:prstGeom>
        </p:spPr>
      </p:pic>
      <p:sp>
        <p:nvSpPr>
          <p:cNvPr id="14" name="Flecha curva 13"/>
          <p:cNvSpPr/>
          <p:nvPr/>
        </p:nvSpPr>
        <p:spPr>
          <a:xfrm rot="10463216">
            <a:off x="7175399" y="3618587"/>
            <a:ext cx="606079" cy="487041"/>
          </a:xfrm>
          <a:prstGeom prst="bentArrow">
            <a:avLst/>
          </a:prstGeom>
          <a:solidFill>
            <a:schemeClr val="accent2"/>
          </a:solidFill>
          <a:ln>
            <a:solidFill>
              <a:srgbClr val="DDF53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grpSp>
        <p:nvGrpSpPr>
          <p:cNvPr id="24" name="Agrupar 23"/>
          <p:cNvGrpSpPr/>
          <p:nvPr/>
        </p:nvGrpSpPr>
        <p:grpSpPr>
          <a:xfrm>
            <a:off x="2082669" y="146821"/>
            <a:ext cx="730147" cy="1300228"/>
            <a:chOff x="2650170" y="2369924"/>
            <a:chExt cx="730147" cy="1300228"/>
          </a:xfrm>
        </p:grpSpPr>
        <p:pic>
          <p:nvPicPr>
            <p:cNvPr id="26" name="Imagen 2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650170" y="2744855"/>
              <a:ext cx="730147" cy="603250"/>
            </a:xfrm>
            <a:prstGeom prst="rect">
              <a:avLst/>
            </a:prstGeom>
          </p:spPr>
        </p:pic>
        <p:pic>
          <p:nvPicPr>
            <p:cNvPr id="27" name="Imagen 26"/>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2812816" y="2369924"/>
              <a:ext cx="376223" cy="1300228"/>
            </a:xfrm>
            <a:prstGeom prst="rect">
              <a:avLst/>
            </a:prstGeom>
          </p:spPr>
        </p:pic>
      </p:grpSp>
      <p:pic>
        <p:nvPicPr>
          <p:cNvPr id="2" name="Imagen 1"/>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621538" y="2751917"/>
            <a:ext cx="690536" cy="800841"/>
          </a:xfrm>
          <a:prstGeom prst="rect">
            <a:avLst/>
          </a:prstGeom>
        </p:spPr>
      </p:pic>
      <p:sp>
        <p:nvSpPr>
          <p:cNvPr id="6" name="CuadroTexto 5"/>
          <p:cNvSpPr txBox="1"/>
          <p:nvPr/>
        </p:nvSpPr>
        <p:spPr>
          <a:xfrm>
            <a:off x="2307571" y="2185391"/>
            <a:ext cx="1265974"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es-ES" sz="1200" dirty="0"/>
              <a:t>Necesitas un contrapeso</a:t>
            </a:r>
          </a:p>
        </p:txBody>
      </p:sp>
      <p:sp>
        <p:nvSpPr>
          <p:cNvPr id="34" name="Proceso alternativo 33">
            <a:extLst>
              <a:ext uri="{FF2B5EF4-FFF2-40B4-BE49-F238E27FC236}">
                <a16:creationId xmlns:a16="http://schemas.microsoft.com/office/drawing/2014/main" id="{0651CE16-ADA3-F846-AC42-FFCBEA2A1AFB}"/>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35" name="Proceso alternativo 34">
            <a:extLst>
              <a:ext uri="{FF2B5EF4-FFF2-40B4-BE49-F238E27FC236}">
                <a16:creationId xmlns:a16="http://schemas.microsoft.com/office/drawing/2014/main" id="{3BE2DF93-3380-4A48-934D-F56E6DB826ED}"/>
              </a:ext>
            </a:extLst>
          </p:cNvPr>
          <p:cNvSpPr/>
          <p:nvPr/>
        </p:nvSpPr>
        <p:spPr>
          <a:xfrm>
            <a:off x="177549" y="3992258"/>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a:t>Fallecimiento</a:t>
            </a:r>
            <a:endParaRPr lang="es-ES" sz="1050" dirty="0"/>
          </a:p>
        </p:txBody>
      </p:sp>
      <p:sp>
        <p:nvSpPr>
          <p:cNvPr id="36" name="Proceso alternativo 35">
            <a:extLst>
              <a:ext uri="{FF2B5EF4-FFF2-40B4-BE49-F238E27FC236}">
                <a16:creationId xmlns:a16="http://schemas.microsoft.com/office/drawing/2014/main" id="{DD380E30-8E8D-1F4B-95FA-EED7BD1E3196}"/>
              </a:ext>
            </a:extLst>
          </p:cNvPr>
          <p:cNvSpPr/>
          <p:nvPr/>
        </p:nvSpPr>
        <p:spPr>
          <a:xfrm>
            <a:off x="177549" y="3231384"/>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37" name="Proceso alternativo 36">
            <a:extLst>
              <a:ext uri="{FF2B5EF4-FFF2-40B4-BE49-F238E27FC236}">
                <a16:creationId xmlns:a16="http://schemas.microsoft.com/office/drawing/2014/main" id="{0BAA63CD-E39B-4041-864D-A5E2F59C525F}"/>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38" name="Proceso alternativo 37">
            <a:extLst>
              <a:ext uri="{FF2B5EF4-FFF2-40B4-BE49-F238E27FC236}">
                <a16:creationId xmlns:a16="http://schemas.microsoft.com/office/drawing/2014/main" id="{00916411-6954-154C-8C6F-9E7F42DC5C55}"/>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39" name="Imagen 38">
            <a:extLst>
              <a:ext uri="{FF2B5EF4-FFF2-40B4-BE49-F238E27FC236}">
                <a16:creationId xmlns:a16="http://schemas.microsoft.com/office/drawing/2014/main" id="{63267270-88BB-C246-87C7-758EF26FC49B}"/>
              </a:ext>
            </a:extLst>
          </p:cNvPr>
          <p:cNvPicPr>
            <a:picLocks noChangeAspect="1"/>
          </p:cNvPicPr>
          <p:nvPr/>
        </p:nvPicPr>
        <p:blipFill>
          <a:blip r:embed="rId12"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40" name="Imagen 39">
            <a:extLst>
              <a:ext uri="{FF2B5EF4-FFF2-40B4-BE49-F238E27FC236}">
                <a16:creationId xmlns:a16="http://schemas.microsoft.com/office/drawing/2014/main" id="{104E564B-939D-7142-85FF-85D47E3F9B33}"/>
              </a:ext>
            </a:extLst>
          </p:cNvPr>
          <p:cNvPicPr>
            <a:picLocks noChangeAspect="1"/>
          </p:cNvPicPr>
          <p:nvPr/>
        </p:nvPicPr>
        <p:blipFill>
          <a:blip r:embed="rId12"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pic>
        <p:nvPicPr>
          <p:cNvPr id="41" name="Imagen 40">
            <a:extLst>
              <a:ext uri="{FF2B5EF4-FFF2-40B4-BE49-F238E27FC236}">
                <a16:creationId xmlns:a16="http://schemas.microsoft.com/office/drawing/2014/main" id="{96925F42-F8E7-C446-BB83-D75524BC6EA4}"/>
              </a:ext>
            </a:extLst>
          </p:cNvPr>
          <p:cNvPicPr>
            <a:picLocks noChangeAspect="1"/>
          </p:cNvPicPr>
          <p:nvPr/>
        </p:nvPicPr>
        <p:blipFill>
          <a:blip r:embed="rId12"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pic>
        <p:nvPicPr>
          <p:cNvPr id="42" name="Imagen 41">
            <a:extLst>
              <a:ext uri="{FF2B5EF4-FFF2-40B4-BE49-F238E27FC236}">
                <a16:creationId xmlns:a16="http://schemas.microsoft.com/office/drawing/2014/main" id="{5F9DF76B-26B8-1E4E-A1DA-BA63434957B6}"/>
              </a:ext>
            </a:extLst>
          </p:cNvPr>
          <p:cNvPicPr>
            <a:picLocks noChangeAspect="1"/>
          </p:cNvPicPr>
          <p:nvPr/>
        </p:nvPicPr>
        <p:blipFill>
          <a:blip r:embed="rId12" cstate="email">
            <a:alphaModFix amt="62000"/>
            <a:extLst>
              <a:ext uri="{28A0092B-C50C-407E-A947-70E740481C1C}">
                <a14:useLocalDpi xmlns:a14="http://schemas.microsoft.com/office/drawing/2010/main"/>
              </a:ext>
            </a:extLst>
          </a:blip>
          <a:stretch>
            <a:fillRect/>
          </a:stretch>
        </p:blipFill>
        <p:spPr>
          <a:xfrm>
            <a:off x="1238955" y="3237164"/>
            <a:ext cx="565281" cy="565281"/>
          </a:xfrm>
          <a:prstGeom prst="rect">
            <a:avLst/>
          </a:prstGeom>
        </p:spPr>
      </p:pic>
      <p:graphicFrame>
        <p:nvGraphicFramePr>
          <p:cNvPr id="43" name="Tabla 42">
            <a:extLst>
              <a:ext uri="{FF2B5EF4-FFF2-40B4-BE49-F238E27FC236}">
                <a16:creationId xmlns:a16="http://schemas.microsoft.com/office/drawing/2014/main" id="{2D909BB9-C700-5A4C-9171-1FEADBE35FE8}"/>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09608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9464" y="82152"/>
            <a:ext cx="6349470" cy="727238"/>
          </a:xfrm>
        </p:spPr>
        <p:txBody>
          <a:bodyPr/>
          <a:lstStyle/>
          <a:p>
            <a:pPr algn="ctr"/>
            <a:r>
              <a:rPr lang="es-ES" sz="2800" dirty="0" err="1"/>
              <a:t>Check</a:t>
            </a:r>
            <a:r>
              <a:rPr lang="es-ES" sz="2800" dirty="0"/>
              <a:t>-up Financiero InverVÁ</a:t>
            </a:r>
          </a:p>
        </p:txBody>
      </p:sp>
      <p:sp>
        <p:nvSpPr>
          <p:cNvPr id="3" name="Marcador de contenido 2"/>
          <p:cNvSpPr>
            <a:spLocks noGrp="1"/>
          </p:cNvSpPr>
          <p:nvPr>
            <p:ph idx="1"/>
          </p:nvPr>
        </p:nvSpPr>
        <p:spPr>
          <a:xfrm>
            <a:off x="565685" y="1464248"/>
            <a:ext cx="8037443" cy="4573481"/>
          </a:xfrm>
        </p:spPr>
        <p:txBody>
          <a:bodyPr>
            <a:normAutofit/>
          </a:bodyPr>
          <a:lstStyle/>
          <a:p>
            <a:pPr>
              <a:lnSpc>
                <a:spcPct val="120000"/>
              </a:lnSpc>
            </a:pPr>
            <a:r>
              <a:rPr lang="es-ES" dirty="0"/>
              <a:t>El Check-up Financiero InverVÁ no tiene costo para </a:t>
            </a:r>
            <a:r>
              <a:rPr lang="es-ES" dirty="0" err="1"/>
              <a:t>tí</a:t>
            </a:r>
            <a:endParaRPr lang="es-ES" dirty="0"/>
          </a:p>
          <a:p>
            <a:pPr>
              <a:lnSpc>
                <a:spcPct val="120000"/>
              </a:lnSpc>
            </a:pPr>
            <a:endParaRPr lang="es-ES" dirty="0"/>
          </a:p>
          <a:p>
            <a:pPr>
              <a:lnSpc>
                <a:spcPct val="120000"/>
              </a:lnSpc>
            </a:pPr>
            <a:r>
              <a:rPr lang="es-ES" dirty="0"/>
              <a:t>Lo único que te pedimos, es que si te gusta el Check-up financiero y crees que es valioso, se lo ofrezcas a tus amigos, compañeros y familiares</a:t>
            </a:r>
          </a:p>
          <a:p>
            <a:pPr>
              <a:lnSpc>
                <a:spcPct val="120000"/>
              </a:lnSpc>
            </a:pPr>
            <a:endParaRPr lang="es-ES" dirty="0"/>
          </a:p>
        </p:txBody>
      </p:sp>
      <p:sp>
        <p:nvSpPr>
          <p:cNvPr id="5" name="CuadroTexto 4">
            <a:extLst>
              <a:ext uri="{FF2B5EF4-FFF2-40B4-BE49-F238E27FC236}">
                <a16:creationId xmlns:a16="http://schemas.microsoft.com/office/drawing/2014/main" id="{BCD951A3-3109-294B-806E-816A75531822}"/>
              </a:ext>
            </a:extLst>
          </p:cNvPr>
          <p:cNvSpPr txBox="1"/>
          <p:nvPr/>
        </p:nvSpPr>
        <p:spPr>
          <a:xfrm>
            <a:off x="1357838" y="4637358"/>
            <a:ext cx="2985563"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es-ES" sz="1600" dirty="0"/>
              <a:t>¿Estás de acuerdo?</a:t>
            </a:r>
          </a:p>
        </p:txBody>
      </p:sp>
      <p:graphicFrame>
        <p:nvGraphicFramePr>
          <p:cNvPr id="7" name="Tabla 6">
            <a:extLst>
              <a:ext uri="{FF2B5EF4-FFF2-40B4-BE49-F238E27FC236}">
                <a16:creationId xmlns:a16="http://schemas.microsoft.com/office/drawing/2014/main" id="{2BB9CD10-0956-8748-9361-69B70B11ACB7}"/>
              </a:ext>
            </a:extLst>
          </p:cNvPr>
          <p:cNvGraphicFramePr>
            <a:graphicFrameLocks noGrp="1"/>
          </p:cNvGraphicFramePr>
          <p:nvPr>
            <p:extLst>
              <p:ext uri="{D42A27DB-BD31-4B8C-83A1-F6EECF244321}">
                <p14:modId xmlns:p14="http://schemas.microsoft.com/office/powerpoint/2010/main" val="1985003405"/>
              </p:ext>
            </p:extLst>
          </p:nvPr>
        </p:nvGraphicFramePr>
        <p:xfrm>
          <a:off x="4343401" y="4657618"/>
          <a:ext cx="2985562" cy="304800"/>
        </p:xfrm>
        <a:graphic>
          <a:graphicData uri="http://schemas.openxmlformats.org/drawingml/2006/table">
            <a:tbl>
              <a:tblPr firstRow="1" bandRow="1">
                <a:tableStyleId>{5C22544A-7EE6-4342-B048-85BDC9FD1C3A}</a:tableStyleId>
              </a:tblPr>
              <a:tblGrid>
                <a:gridCol w="1492781">
                  <a:extLst>
                    <a:ext uri="{9D8B030D-6E8A-4147-A177-3AD203B41FA5}">
                      <a16:colId xmlns:a16="http://schemas.microsoft.com/office/drawing/2014/main" val="20000"/>
                    </a:ext>
                  </a:extLst>
                </a:gridCol>
                <a:gridCol w="1492781">
                  <a:extLst>
                    <a:ext uri="{9D8B030D-6E8A-4147-A177-3AD203B41FA5}">
                      <a16:colId xmlns:a16="http://schemas.microsoft.com/office/drawing/2014/main" val="20001"/>
                    </a:ext>
                  </a:extLst>
                </a:gridCol>
              </a:tblGrid>
              <a:tr h="298034">
                <a:tc>
                  <a:txBody>
                    <a:bodyPr/>
                    <a:lstStyle/>
                    <a:p>
                      <a:pPr algn="ctr"/>
                      <a:r>
                        <a:rPr lang="es-ES" sz="1400" dirty="0"/>
                        <a:t>SI</a:t>
                      </a:r>
                    </a:p>
                  </a:txBody>
                  <a:tcPr anchor="ctr"/>
                </a:tc>
                <a:tc>
                  <a:txBody>
                    <a:bodyPr/>
                    <a:lstStyle/>
                    <a:p>
                      <a:pPr algn="ctr"/>
                      <a:r>
                        <a:rPr lang="es-ES" sz="1400" dirty="0"/>
                        <a:t>NO</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334179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22" name="Título 1"/>
          <p:cNvSpPr>
            <a:spLocks noGrp="1"/>
          </p:cNvSpPr>
          <p:nvPr>
            <p:ph type="title"/>
          </p:nvPr>
        </p:nvSpPr>
        <p:spPr>
          <a:xfrm>
            <a:off x="2110060" y="1107485"/>
            <a:ext cx="6162877" cy="1514996"/>
          </a:xfrm>
        </p:spPr>
        <p:txBody>
          <a:bodyPr/>
          <a:lstStyle/>
          <a:p>
            <a:pPr algn="ctr"/>
            <a:r>
              <a:rPr lang="es-ES" sz="2800" dirty="0"/>
              <a:t>¿De cuánto debe ser tu contrapeso?</a:t>
            </a:r>
            <a:br>
              <a:rPr lang="es-ES" sz="2800" dirty="0"/>
            </a:br>
            <a:endParaRPr lang="es-ES" sz="2800" dirty="0"/>
          </a:p>
        </p:txBody>
      </p:sp>
      <p:sp>
        <p:nvSpPr>
          <p:cNvPr id="27" name="Elipse 26"/>
          <p:cNvSpPr/>
          <p:nvPr/>
        </p:nvSpPr>
        <p:spPr>
          <a:xfrm>
            <a:off x="3624524" y="2618332"/>
            <a:ext cx="2909805" cy="1200265"/>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2400" dirty="0"/>
              <a:t>Factor 60</a:t>
            </a:r>
          </a:p>
        </p:txBody>
      </p:sp>
      <p:sp>
        <p:nvSpPr>
          <p:cNvPr id="28" name="CuadroTexto 27"/>
          <p:cNvSpPr txBox="1"/>
          <p:nvPr/>
        </p:nvSpPr>
        <p:spPr>
          <a:xfrm>
            <a:off x="1771915" y="4561582"/>
            <a:ext cx="7177436" cy="132343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s-ES" sz="1600" dirty="0"/>
          </a:p>
          <a:p>
            <a:r>
              <a:rPr lang="es-ES" sz="1600" dirty="0"/>
              <a:t>Necesitas una protección equivalente a 60 veces tu ingreso mensual para que tu familia mantenga su nivel de vida por 15 años en caso que llegaras a faltar…</a:t>
            </a:r>
          </a:p>
          <a:p>
            <a:endParaRPr lang="es-ES" sz="1600" dirty="0"/>
          </a:p>
        </p:txBody>
      </p:sp>
      <p:sp>
        <p:nvSpPr>
          <p:cNvPr id="31" name="Proceso alternativo 30">
            <a:extLst>
              <a:ext uri="{FF2B5EF4-FFF2-40B4-BE49-F238E27FC236}">
                <a16:creationId xmlns:a16="http://schemas.microsoft.com/office/drawing/2014/main" id="{C7848C08-F2B3-D342-9C0E-6C16F7F2F246}"/>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32" name="Proceso alternativo 31">
            <a:extLst>
              <a:ext uri="{FF2B5EF4-FFF2-40B4-BE49-F238E27FC236}">
                <a16:creationId xmlns:a16="http://schemas.microsoft.com/office/drawing/2014/main" id="{244DA75E-EC2A-A746-9EF4-3A90D2336842}"/>
              </a:ext>
            </a:extLst>
          </p:cNvPr>
          <p:cNvSpPr/>
          <p:nvPr/>
        </p:nvSpPr>
        <p:spPr>
          <a:xfrm>
            <a:off x="177549" y="3992258"/>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a:t>Fallecimiento</a:t>
            </a:r>
            <a:endParaRPr lang="es-ES" sz="1050" dirty="0"/>
          </a:p>
        </p:txBody>
      </p:sp>
      <p:sp>
        <p:nvSpPr>
          <p:cNvPr id="33" name="Proceso alternativo 32">
            <a:extLst>
              <a:ext uri="{FF2B5EF4-FFF2-40B4-BE49-F238E27FC236}">
                <a16:creationId xmlns:a16="http://schemas.microsoft.com/office/drawing/2014/main" id="{14EB82F8-6CE1-0845-8689-09FB1FD0AAF3}"/>
              </a:ext>
            </a:extLst>
          </p:cNvPr>
          <p:cNvSpPr/>
          <p:nvPr/>
        </p:nvSpPr>
        <p:spPr>
          <a:xfrm>
            <a:off x="177549" y="3231384"/>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34" name="Proceso alternativo 33">
            <a:extLst>
              <a:ext uri="{FF2B5EF4-FFF2-40B4-BE49-F238E27FC236}">
                <a16:creationId xmlns:a16="http://schemas.microsoft.com/office/drawing/2014/main" id="{1D098E06-A710-3F46-B042-10A48F01CDA9}"/>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35" name="Proceso alternativo 34">
            <a:extLst>
              <a:ext uri="{FF2B5EF4-FFF2-40B4-BE49-F238E27FC236}">
                <a16:creationId xmlns:a16="http://schemas.microsoft.com/office/drawing/2014/main" id="{29765E93-F8D4-924C-A18C-5BE7F96F5BEF}"/>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36" name="Imagen 35">
            <a:extLst>
              <a:ext uri="{FF2B5EF4-FFF2-40B4-BE49-F238E27FC236}">
                <a16:creationId xmlns:a16="http://schemas.microsoft.com/office/drawing/2014/main" id="{97730405-4B4F-7E41-B547-2338FE6DCB49}"/>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37" name="Imagen 36">
            <a:extLst>
              <a:ext uri="{FF2B5EF4-FFF2-40B4-BE49-F238E27FC236}">
                <a16:creationId xmlns:a16="http://schemas.microsoft.com/office/drawing/2014/main" id="{9ED90157-68D7-D04A-9242-8CA2A0BBC5EB}"/>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pic>
        <p:nvPicPr>
          <p:cNvPr id="38" name="Imagen 37">
            <a:extLst>
              <a:ext uri="{FF2B5EF4-FFF2-40B4-BE49-F238E27FC236}">
                <a16:creationId xmlns:a16="http://schemas.microsoft.com/office/drawing/2014/main" id="{72E51FC4-2AE8-AD4D-8F39-DC4F54F94A5E}"/>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pic>
        <p:nvPicPr>
          <p:cNvPr id="39" name="Imagen 38">
            <a:extLst>
              <a:ext uri="{FF2B5EF4-FFF2-40B4-BE49-F238E27FC236}">
                <a16:creationId xmlns:a16="http://schemas.microsoft.com/office/drawing/2014/main" id="{987A9DD5-4911-DD4D-BA2A-CA86BC3C33A4}"/>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38955" y="3237164"/>
            <a:ext cx="565281" cy="565281"/>
          </a:xfrm>
          <a:prstGeom prst="rect">
            <a:avLst/>
          </a:prstGeom>
        </p:spPr>
      </p:pic>
      <p:graphicFrame>
        <p:nvGraphicFramePr>
          <p:cNvPr id="40" name="Tabla 39">
            <a:extLst>
              <a:ext uri="{FF2B5EF4-FFF2-40B4-BE49-F238E27FC236}">
                <a16:creationId xmlns:a16="http://schemas.microsoft.com/office/drawing/2014/main" id="{0147A26B-23E5-1F48-90D2-8904DA8BC15C}"/>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88605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2" name="Título 1"/>
          <p:cNvSpPr>
            <a:spLocks noGrp="1"/>
          </p:cNvSpPr>
          <p:nvPr>
            <p:ph type="title"/>
          </p:nvPr>
        </p:nvSpPr>
        <p:spPr>
          <a:xfrm>
            <a:off x="877371" y="273284"/>
            <a:ext cx="6162877" cy="602717"/>
          </a:xfrm>
        </p:spPr>
        <p:txBody>
          <a:bodyPr/>
          <a:lstStyle/>
          <a:p>
            <a:pPr algn="ctr"/>
            <a:r>
              <a:rPr lang="es-ES" sz="2800" dirty="0"/>
              <a:t>Factor 60</a:t>
            </a:r>
          </a:p>
        </p:txBody>
      </p:sp>
      <p:sp>
        <p:nvSpPr>
          <p:cNvPr id="29" name="CuadroTexto 28"/>
          <p:cNvSpPr txBox="1"/>
          <p:nvPr/>
        </p:nvSpPr>
        <p:spPr>
          <a:xfrm>
            <a:off x="1949434" y="1191715"/>
            <a:ext cx="6368095" cy="280076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s-ES" sz="1600" dirty="0"/>
          </a:p>
          <a:p>
            <a:r>
              <a:rPr lang="es-ES" sz="1600" dirty="0"/>
              <a:t>En caso de fallecimiento, ¿con cuánto ingreso mensual necesitaría tu familia para mantener el mismo nivel de vida? </a:t>
            </a:r>
          </a:p>
          <a:p>
            <a:endParaRPr lang="es-ES" sz="1600" dirty="0"/>
          </a:p>
          <a:p>
            <a:r>
              <a:rPr lang="es-ES" sz="1600" dirty="0"/>
              <a:t>	</a:t>
            </a:r>
          </a:p>
          <a:p>
            <a:r>
              <a:rPr lang="es-ES" sz="1600" dirty="0"/>
              <a:t>	Necesitas una protección de 	          $3,000,000</a:t>
            </a:r>
          </a:p>
          <a:p>
            <a:endParaRPr lang="es-ES" sz="1600" dirty="0"/>
          </a:p>
          <a:p>
            <a:r>
              <a:rPr lang="es-ES" sz="1600" dirty="0"/>
              <a:t>	¿Tienes un Seguro de Vida?</a:t>
            </a:r>
          </a:p>
          <a:p>
            <a:endParaRPr lang="es-ES" sz="1600" dirty="0"/>
          </a:p>
          <a:p>
            <a:r>
              <a:rPr lang="es-ES" sz="1600" dirty="0"/>
              <a:t>	¿Por cuánta suma asegurada? ___________________</a:t>
            </a:r>
          </a:p>
          <a:p>
            <a:endParaRPr lang="es-ES" sz="1600" dirty="0"/>
          </a:p>
        </p:txBody>
      </p:sp>
      <p:graphicFrame>
        <p:nvGraphicFramePr>
          <p:cNvPr id="32" name="Tabla 31"/>
          <p:cNvGraphicFramePr>
            <a:graphicFrameLocks noGrp="1"/>
          </p:cNvGraphicFramePr>
          <p:nvPr>
            <p:extLst>
              <p:ext uri="{D42A27DB-BD31-4B8C-83A1-F6EECF244321}">
                <p14:modId xmlns:p14="http://schemas.microsoft.com/office/powerpoint/2010/main" val="3804400120"/>
              </p:ext>
            </p:extLst>
          </p:nvPr>
        </p:nvGraphicFramePr>
        <p:xfrm>
          <a:off x="5691310" y="2039003"/>
          <a:ext cx="2487682" cy="335280"/>
        </p:xfrm>
        <a:graphic>
          <a:graphicData uri="http://schemas.openxmlformats.org/drawingml/2006/table">
            <a:tbl>
              <a:tblPr firstRow="1" bandRow="1">
                <a:tableStyleId>{5C22544A-7EE6-4342-B048-85BDC9FD1C3A}</a:tableStyleId>
              </a:tblPr>
              <a:tblGrid>
                <a:gridCol w="2204100">
                  <a:extLst>
                    <a:ext uri="{9D8B030D-6E8A-4147-A177-3AD203B41FA5}">
                      <a16:colId xmlns:a16="http://schemas.microsoft.com/office/drawing/2014/main" val="20000"/>
                    </a:ext>
                  </a:extLst>
                </a:gridCol>
                <a:gridCol w="283582">
                  <a:extLst>
                    <a:ext uri="{9D8B030D-6E8A-4147-A177-3AD203B41FA5}">
                      <a16:colId xmlns:a16="http://schemas.microsoft.com/office/drawing/2014/main" val="20001"/>
                    </a:ext>
                  </a:extLst>
                </a:gridCol>
              </a:tblGrid>
              <a:tr h="298034">
                <a:tc>
                  <a:txBody>
                    <a:bodyPr/>
                    <a:lstStyle/>
                    <a:p>
                      <a:pPr algn="ctr"/>
                      <a:r>
                        <a:rPr lang="es-ES" sz="1600" dirty="0"/>
                        <a:t>$50,000</a:t>
                      </a:r>
                    </a:p>
                  </a:txBody>
                  <a:tcPr anchor="ctr"/>
                </a:tc>
                <a:tc>
                  <a:txBody>
                    <a:bodyPr/>
                    <a:lstStyle/>
                    <a:p>
                      <a:pPr algn="ctr"/>
                      <a:endParaRPr lang="es-ES" sz="1600" dirty="0"/>
                    </a:p>
                  </a:txBody>
                  <a:tcPr anchor="ctr"/>
                </a:tc>
                <a:extLst>
                  <a:ext uri="{0D108BD9-81ED-4DB2-BD59-A6C34878D82A}">
                    <a16:rowId xmlns:a16="http://schemas.microsoft.com/office/drawing/2014/main" val="10000"/>
                  </a:ext>
                </a:extLst>
              </a:tr>
            </a:tbl>
          </a:graphicData>
        </a:graphic>
      </p:graphicFrame>
      <p:sp>
        <p:nvSpPr>
          <p:cNvPr id="33" name="Triángulo isósceles 32"/>
          <p:cNvSpPr/>
          <p:nvPr/>
        </p:nvSpPr>
        <p:spPr>
          <a:xfrm rot="10800000">
            <a:off x="7946464" y="2081873"/>
            <a:ext cx="179920" cy="243418"/>
          </a:xfrm>
          <a:prstGeom prst="triangl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aphicFrame>
        <p:nvGraphicFramePr>
          <p:cNvPr id="23" name="Tabla 22"/>
          <p:cNvGraphicFramePr>
            <a:graphicFrameLocks noGrp="1"/>
          </p:cNvGraphicFramePr>
          <p:nvPr>
            <p:extLst>
              <p:ext uri="{D42A27DB-BD31-4B8C-83A1-F6EECF244321}">
                <p14:modId xmlns:p14="http://schemas.microsoft.com/office/powerpoint/2010/main" val="716320097"/>
              </p:ext>
            </p:extLst>
          </p:nvPr>
        </p:nvGraphicFramePr>
        <p:xfrm>
          <a:off x="5634634" y="2678081"/>
          <a:ext cx="2017188" cy="298034"/>
        </p:xfrm>
        <a:graphic>
          <a:graphicData uri="http://schemas.openxmlformats.org/drawingml/2006/table">
            <a:tbl>
              <a:tblPr firstRow="1" bandRow="1">
                <a:tableStyleId>{5C22544A-7EE6-4342-B048-85BDC9FD1C3A}</a:tableStyleId>
              </a:tblPr>
              <a:tblGrid>
                <a:gridCol w="1008594">
                  <a:extLst>
                    <a:ext uri="{9D8B030D-6E8A-4147-A177-3AD203B41FA5}">
                      <a16:colId xmlns:a16="http://schemas.microsoft.com/office/drawing/2014/main" val="20000"/>
                    </a:ext>
                  </a:extLst>
                </a:gridCol>
                <a:gridCol w="1008594">
                  <a:extLst>
                    <a:ext uri="{9D8B030D-6E8A-4147-A177-3AD203B41FA5}">
                      <a16:colId xmlns:a16="http://schemas.microsoft.com/office/drawing/2014/main" val="20001"/>
                    </a:ext>
                  </a:extLst>
                </a:gridCol>
              </a:tblGrid>
              <a:tr h="298034">
                <a:tc>
                  <a:txBody>
                    <a:bodyPr/>
                    <a:lstStyle/>
                    <a:p>
                      <a:pPr algn="ctr"/>
                      <a:r>
                        <a:rPr lang="es-ES" sz="1200" dirty="0"/>
                        <a:t>SI</a:t>
                      </a:r>
                    </a:p>
                  </a:txBody>
                  <a:tcPr anchor="ctr"/>
                </a:tc>
                <a:tc>
                  <a:txBody>
                    <a:bodyPr/>
                    <a:lstStyle/>
                    <a:p>
                      <a:pPr algn="ctr"/>
                      <a:r>
                        <a:rPr lang="es-ES" sz="1200" dirty="0"/>
                        <a:t>NO</a:t>
                      </a:r>
                    </a:p>
                  </a:txBody>
                  <a:tcPr anchor="ctr"/>
                </a:tc>
                <a:extLst>
                  <a:ext uri="{0D108BD9-81ED-4DB2-BD59-A6C34878D82A}">
                    <a16:rowId xmlns:a16="http://schemas.microsoft.com/office/drawing/2014/main" val="10000"/>
                  </a:ext>
                </a:extLst>
              </a:tr>
            </a:tbl>
          </a:graphicData>
        </a:graphic>
      </p:graphicFrame>
      <p:sp>
        <p:nvSpPr>
          <p:cNvPr id="24" name="Elipse 23"/>
          <p:cNvSpPr/>
          <p:nvPr/>
        </p:nvSpPr>
        <p:spPr>
          <a:xfrm>
            <a:off x="3898446" y="4251994"/>
            <a:ext cx="2909805" cy="1200265"/>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s-ES" dirty="0"/>
              <a:t>Faltante por 3,000,000</a:t>
            </a:r>
          </a:p>
        </p:txBody>
      </p:sp>
      <p:sp>
        <p:nvSpPr>
          <p:cNvPr id="40" name="Proceso alternativo 39">
            <a:extLst>
              <a:ext uri="{FF2B5EF4-FFF2-40B4-BE49-F238E27FC236}">
                <a16:creationId xmlns:a16="http://schemas.microsoft.com/office/drawing/2014/main" id="{5A335A91-A8D4-CF47-8A9A-69D9CD03058E}"/>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41" name="Proceso alternativo 40">
            <a:extLst>
              <a:ext uri="{FF2B5EF4-FFF2-40B4-BE49-F238E27FC236}">
                <a16:creationId xmlns:a16="http://schemas.microsoft.com/office/drawing/2014/main" id="{7E42D49A-F109-5B42-9350-DF9CDF4E9D28}"/>
              </a:ext>
            </a:extLst>
          </p:cNvPr>
          <p:cNvSpPr/>
          <p:nvPr/>
        </p:nvSpPr>
        <p:spPr>
          <a:xfrm>
            <a:off x="177549" y="3992258"/>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dirty="0"/>
              <a:t>Fallecimiento</a:t>
            </a:r>
          </a:p>
        </p:txBody>
      </p:sp>
      <p:sp>
        <p:nvSpPr>
          <p:cNvPr id="42" name="Proceso alternativo 41">
            <a:extLst>
              <a:ext uri="{FF2B5EF4-FFF2-40B4-BE49-F238E27FC236}">
                <a16:creationId xmlns:a16="http://schemas.microsoft.com/office/drawing/2014/main" id="{AB56066B-7BF3-AB41-A3BB-C480B64A0D55}"/>
              </a:ext>
            </a:extLst>
          </p:cNvPr>
          <p:cNvSpPr/>
          <p:nvPr/>
        </p:nvSpPr>
        <p:spPr>
          <a:xfrm>
            <a:off x="177549" y="3231384"/>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43" name="Proceso alternativo 42">
            <a:extLst>
              <a:ext uri="{FF2B5EF4-FFF2-40B4-BE49-F238E27FC236}">
                <a16:creationId xmlns:a16="http://schemas.microsoft.com/office/drawing/2014/main" id="{B402D58F-2BA8-0E44-980E-A3A6C88AB5AA}"/>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44" name="Proceso alternativo 43">
            <a:extLst>
              <a:ext uri="{FF2B5EF4-FFF2-40B4-BE49-F238E27FC236}">
                <a16:creationId xmlns:a16="http://schemas.microsoft.com/office/drawing/2014/main" id="{2EF41940-F236-A643-99D5-56A775F71AE2}"/>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45" name="Imagen 44">
            <a:extLst>
              <a:ext uri="{FF2B5EF4-FFF2-40B4-BE49-F238E27FC236}">
                <a16:creationId xmlns:a16="http://schemas.microsoft.com/office/drawing/2014/main" id="{51D64053-0582-7A42-BC9C-808E8B69410A}"/>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46" name="Imagen 45">
            <a:extLst>
              <a:ext uri="{FF2B5EF4-FFF2-40B4-BE49-F238E27FC236}">
                <a16:creationId xmlns:a16="http://schemas.microsoft.com/office/drawing/2014/main" id="{DA29FB01-70DF-D444-9EFB-0C1A6B39F72A}"/>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pic>
        <p:nvPicPr>
          <p:cNvPr id="47" name="Imagen 46">
            <a:extLst>
              <a:ext uri="{FF2B5EF4-FFF2-40B4-BE49-F238E27FC236}">
                <a16:creationId xmlns:a16="http://schemas.microsoft.com/office/drawing/2014/main" id="{287E0F65-677B-DF42-8F8D-811D3B861605}"/>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pic>
        <p:nvPicPr>
          <p:cNvPr id="48" name="Imagen 47">
            <a:extLst>
              <a:ext uri="{FF2B5EF4-FFF2-40B4-BE49-F238E27FC236}">
                <a16:creationId xmlns:a16="http://schemas.microsoft.com/office/drawing/2014/main" id="{82F0E5A6-0541-8342-9D32-E30E0A1D80B3}"/>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38955" y="3237164"/>
            <a:ext cx="565281" cy="565281"/>
          </a:xfrm>
          <a:prstGeom prst="rect">
            <a:avLst/>
          </a:prstGeom>
        </p:spPr>
      </p:pic>
      <p:graphicFrame>
        <p:nvGraphicFramePr>
          <p:cNvPr id="49" name="Tabla 48">
            <a:extLst>
              <a:ext uri="{FF2B5EF4-FFF2-40B4-BE49-F238E27FC236}">
                <a16:creationId xmlns:a16="http://schemas.microsoft.com/office/drawing/2014/main" id="{25D4F0F6-4B34-E84F-B28B-1F3D2760D192}"/>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37415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35" name="Proceso alternativo 34">
            <a:extLst>
              <a:ext uri="{FF2B5EF4-FFF2-40B4-BE49-F238E27FC236}">
                <a16:creationId xmlns:a16="http://schemas.microsoft.com/office/drawing/2014/main" id="{9FD516D9-A600-FA42-BC47-43986E283929}"/>
              </a:ext>
            </a:extLst>
          </p:cNvPr>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sp>
        <p:nvSpPr>
          <p:cNvPr id="36" name="Proceso alternativo 35">
            <a:extLst>
              <a:ext uri="{FF2B5EF4-FFF2-40B4-BE49-F238E27FC236}">
                <a16:creationId xmlns:a16="http://schemas.microsoft.com/office/drawing/2014/main" id="{1C32BA8B-76F4-8A42-A737-A219B4EA5EA2}"/>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a:t>Fallecimiento</a:t>
            </a:r>
            <a:endParaRPr lang="es-ES" sz="1100" dirty="0"/>
          </a:p>
        </p:txBody>
      </p:sp>
      <p:sp>
        <p:nvSpPr>
          <p:cNvPr id="37" name="Proceso alternativo 36">
            <a:extLst>
              <a:ext uri="{FF2B5EF4-FFF2-40B4-BE49-F238E27FC236}">
                <a16:creationId xmlns:a16="http://schemas.microsoft.com/office/drawing/2014/main" id="{CC16CB01-8B75-C64D-9E20-0D41C90F286A}"/>
              </a:ext>
            </a:extLst>
          </p:cNvPr>
          <p:cNvSpPr/>
          <p:nvPr/>
        </p:nvSpPr>
        <p:spPr>
          <a:xfrm>
            <a:off x="177549" y="3231384"/>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38" name="Proceso alternativo 37">
            <a:extLst>
              <a:ext uri="{FF2B5EF4-FFF2-40B4-BE49-F238E27FC236}">
                <a16:creationId xmlns:a16="http://schemas.microsoft.com/office/drawing/2014/main" id="{3C8BD685-860D-C247-BE88-93036F339D30}"/>
              </a:ext>
            </a:extLst>
          </p:cNvPr>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39" name="Proceso alternativo 38">
            <a:extLst>
              <a:ext uri="{FF2B5EF4-FFF2-40B4-BE49-F238E27FC236}">
                <a16:creationId xmlns:a16="http://schemas.microsoft.com/office/drawing/2014/main" id="{925E3DF8-0630-1A4F-9C84-569B46ECB3A4}"/>
              </a:ext>
            </a:extLst>
          </p:cNvPr>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40" name="Imagen 39">
            <a:extLst>
              <a:ext uri="{FF2B5EF4-FFF2-40B4-BE49-F238E27FC236}">
                <a16:creationId xmlns:a16="http://schemas.microsoft.com/office/drawing/2014/main" id="{8E4B32C6-AFFB-AE41-A33A-F5859409E1C4}"/>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41777" y="930497"/>
            <a:ext cx="565281" cy="565281"/>
          </a:xfrm>
          <a:prstGeom prst="rect">
            <a:avLst/>
          </a:prstGeom>
        </p:spPr>
      </p:pic>
      <p:pic>
        <p:nvPicPr>
          <p:cNvPr id="41" name="Imagen 40">
            <a:extLst>
              <a:ext uri="{FF2B5EF4-FFF2-40B4-BE49-F238E27FC236}">
                <a16:creationId xmlns:a16="http://schemas.microsoft.com/office/drawing/2014/main" id="{1F121A74-CF32-6649-A6D7-FC52AF52A7C7}"/>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00279" y="1688899"/>
            <a:ext cx="565281" cy="565281"/>
          </a:xfrm>
          <a:prstGeom prst="rect">
            <a:avLst/>
          </a:prstGeom>
        </p:spPr>
      </p:pic>
      <p:pic>
        <p:nvPicPr>
          <p:cNvPr id="42" name="Imagen 41">
            <a:extLst>
              <a:ext uri="{FF2B5EF4-FFF2-40B4-BE49-F238E27FC236}">
                <a16:creationId xmlns:a16="http://schemas.microsoft.com/office/drawing/2014/main" id="{BD5B97A3-62F8-F742-9331-FE5C3228A641}"/>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13555" y="2449764"/>
            <a:ext cx="565281" cy="565281"/>
          </a:xfrm>
          <a:prstGeom prst="rect">
            <a:avLst/>
          </a:prstGeom>
        </p:spPr>
      </p:pic>
      <p:pic>
        <p:nvPicPr>
          <p:cNvPr id="43" name="Imagen 42">
            <a:extLst>
              <a:ext uri="{FF2B5EF4-FFF2-40B4-BE49-F238E27FC236}">
                <a16:creationId xmlns:a16="http://schemas.microsoft.com/office/drawing/2014/main" id="{0662A15A-2E8E-2E46-BDFD-A62F99F634ED}"/>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38955" y="3237164"/>
            <a:ext cx="565281" cy="565281"/>
          </a:xfrm>
          <a:prstGeom prst="rect">
            <a:avLst/>
          </a:prstGeom>
        </p:spPr>
      </p:pic>
      <p:pic>
        <p:nvPicPr>
          <p:cNvPr id="53" name="Imagen 52">
            <a:extLst>
              <a:ext uri="{FF2B5EF4-FFF2-40B4-BE49-F238E27FC236}">
                <a16:creationId xmlns:a16="http://schemas.microsoft.com/office/drawing/2014/main" id="{B253ECC7-2297-0E4D-8CE2-AE621557C31F}"/>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1226255" y="4024564"/>
            <a:ext cx="565281" cy="565281"/>
          </a:xfrm>
          <a:prstGeom prst="rect">
            <a:avLst/>
          </a:prstGeom>
        </p:spPr>
      </p:pic>
      <p:graphicFrame>
        <p:nvGraphicFramePr>
          <p:cNvPr id="54" name="Tabla 53">
            <a:extLst>
              <a:ext uri="{FF2B5EF4-FFF2-40B4-BE49-F238E27FC236}">
                <a16:creationId xmlns:a16="http://schemas.microsoft.com/office/drawing/2014/main" id="{E82C8A94-4681-BC4D-A670-98E4708DB228}"/>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graphicFrame>
        <p:nvGraphicFramePr>
          <p:cNvPr id="15" name="Tabla 14">
            <a:extLst>
              <a:ext uri="{FF2B5EF4-FFF2-40B4-BE49-F238E27FC236}">
                <a16:creationId xmlns:a16="http://schemas.microsoft.com/office/drawing/2014/main" id="{7ABB25BB-C3D5-D34A-8A57-BC30DA5F96E4}"/>
              </a:ext>
            </a:extLst>
          </p:cNvPr>
          <p:cNvGraphicFramePr>
            <a:graphicFrameLocks noGrp="1"/>
          </p:cNvGraphicFramePr>
          <p:nvPr>
            <p:extLst>
              <p:ext uri="{D42A27DB-BD31-4B8C-83A1-F6EECF244321}">
                <p14:modId xmlns:p14="http://schemas.microsoft.com/office/powerpoint/2010/main" val="81672832"/>
              </p:ext>
            </p:extLst>
          </p:nvPr>
        </p:nvGraphicFramePr>
        <p:xfrm>
          <a:off x="3071856" y="1353884"/>
          <a:ext cx="3895872" cy="2814642"/>
        </p:xfrm>
        <a:graphic>
          <a:graphicData uri="http://schemas.openxmlformats.org/drawingml/2006/table">
            <a:tbl>
              <a:tblPr firstRow="1" bandRow="1">
                <a:tableStyleId>{5C22544A-7EE6-4342-B048-85BDC9FD1C3A}</a:tableStyleId>
              </a:tblPr>
              <a:tblGrid>
                <a:gridCol w="2512403">
                  <a:extLst>
                    <a:ext uri="{9D8B030D-6E8A-4147-A177-3AD203B41FA5}">
                      <a16:colId xmlns:a16="http://schemas.microsoft.com/office/drawing/2014/main" val="20000"/>
                    </a:ext>
                  </a:extLst>
                </a:gridCol>
                <a:gridCol w="1383469">
                  <a:extLst>
                    <a:ext uri="{9D8B030D-6E8A-4147-A177-3AD203B41FA5}">
                      <a16:colId xmlns:a16="http://schemas.microsoft.com/office/drawing/2014/main" val="20001"/>
                    </a:ext>
                  </a:extLst>
                </a:gridCol>
              </a:tblGrid>
              <a:tr h="469107">
                <a:tc>
                  <a:txBody>
                    <a:bodyPr/>
                    <a:lstStyle/>
                    <a:p>
                      <a:pPr algn="ctr"/>
                      <a:r>
                        <a:rPr lang="es-ES" sz="1100" dirty="0"/>
                        <a:t>Ordenar Prioridades</a:t>
                      </a:r>
                    </a:p>
                  </a:txBody>
                  <a:tcPr anchor="ctr"/>
                </a:tc>
                <a:tc>
                  <a:txBody>
                    <a:bodyPr/>
                    <a:lstStyle/>
                    <a:p>
                      <a:pPr algn="ctr"/>
                      <a:endParaRPr lang="es-ES" sz="1100" dirty="0"/>
                    </a:p>
                  </a:txBody>
                  <a:tcPr anchor="ctr"/>
                </a:tc>
                <a:extLst>
                  <a:ext uri="{0D108BD9-81ED-4DB2-BD59-A6C34878D82A}">
                    <a16:rowId xmlns:a16="http://schemas.microsoft.com/office/drawing/2014/main" val="10000"/>
                  </a:ext>
                </a:extLst>
              </a:tr>
              <a:tr h="469107">
                <a:tc>
                  <a:txBody>
                    <a:bodyPr/>
                    <a:lstStyle/>
                    <a:p>
                      <a:pPr algn="ctr"/>
                      <a:r>
                        <a:rPr lang="es-ES" sz="1100" dirty="0"/>
                        <a:t>Retiro</a:t>
                      </a:r>
                    </a:p>
                  </a:txBody>
                  <a:tcPr anchor="ctr"/>
                </a:tc>
                <a:tc>
                  <a:txBody>
                    <a:bodyPr/>
                    <a:lstStyle/>
                    <a:p>
                      <a:pPr algn="ctr"/>
                      <a:r>
                        <a:rPr lang="es-ES" sz="1100" dirty="0"/>
                        <a:t>3</a:t>
                      </a:r>
                    </a:p>
                  </a:txBody>
                  <a:tcPr anchor="ctr"/>
                </a:tc>
                <a:extLst>
                  <a:ext uri="{0D108BD9-81ED-4DB2-BD59-A6C34878D82A}">
                    <a16:rowId xmlns:a16="http://schemas.microsoft.com/office/drawing/2014/main" val="10001"/>
                  </a:ext>
                </a:extLst>
              </a:tr>
              <a:tr h="469107">
                <a:tc>
                  <a:txBody>
                    <a:bodyPr/>
                    <a:lstStyle/>
                    <a:p>
                      <a:pPr algn="ctr"/>
                      <a:r>
                        <a:rPr lang="es-ES" sz="1100" dirty="0"/>
                        <a:t>Universidad de los hijos</a:t>
                      </a:r>
                    </a:p>
                  </a:txBody>
                  <a:tcPr anchor="ctr"/>
                </a:tc>
                <a:tc>
                  <a:txBody>
                    <a:bodyPr/>
                    <a:lstStyle/>
                    <a:p>
                      <a:pPr algn="ctr"/>
                      <a:r>
                        <a:rPr lang="es-ES" sz="1100" dirty="0"/>
                        <a:t>2</a:t>
                      </a:r>
                    </a:p>
                  </a:txBody>
                  <a:tcPr anchor="ctr"/>
                </a:tc>
                <a:extLst>
                  <a:ext uri="{0D108BD9-81ED-4DB2-BD59-A6C34878D82A}">
                    <a16:rowId xmlns:a16="http://schemas.microsoft.com/office/drawing/2014/main" val="10002"/>
                  </a:ext>
                </a:extLst>
              </a:tr>
              <a:tr h="469107">
                <a:tc>
                  <a:txBody>
                    <a:bodyPr/>
                    <a:lstStyle/>
                    <a:p>
                      <a:pPr algn="ctr"/>
                      <a:r>
                        <a:rPr lang="es-ES" sz="1100" dirty="0"/>
                        <a:t>Atención médica</a:t>
                      </a:r>
                    </a:p>
                  </a:txBody>
                  <a:tcPr anchor="ctr"/>
                </a:tc>
                <a:tc>
                  <a:txBody>
                    <a:bodyPr/>
                    <a:lstStyle/>
                    <a:p>
                      <a:pPr algn="ctr"/>
                      <a:r>
                        <a:rPr lang="es-ES" sz="1100" dirty="0"/>
                        <a:t>Cubierto</a:t>
                      </a:r>
                    </a:p>
                  </a:txBody>
                  <a:tcPr anchor="ctr"/>
                </a:tc>
                <a:extLst>
                  <a:ext uri="{0D108BD9-81ED-4DB2-BD59-A6C34878D82A}">
                    <a16:rowId xmlns:a16="http://schemas.microsoft.com/office/drawing/2014/main" val="10003"/>
                  </a:ext>
                </a:extLst>
              </a:tr>
              <a:tr h="469107">
                <a:tc>
                  <a:txBody>
                    <a:bodyPr/>
                    <a:lstStyle/>
                    <a:p>
                      <a:pPr algn="ctr"/>
                      <a:r>
                        <a:rPr lang="es-ES" sz="1100" dirty="0"/>
                        <a:t>Invalidez</a:t>
                      </a:r>
                    </a:p>
                  </a:txBody>
                  <a:tcPr anchor="ctr"/>
                </a:tc>
                <a:tc>
                  <a:txBody>
                    <a:bodyPr/>
                    <a:lstStyle/>
                    <a:p>
                      <a:pPr algn="ctr"/>
                      <a:r>
                        <a:rPr lang="es-ES" sz="1100" dirty="0"/>
                        <a:t>No relevante</a:t>
                      </a:r>
                    </a:p>
                  </a:txBody>
                  <a:tcPr anchor="ctr"/>
                </a:tc>
                <a:extLst>
                  <a:ext uri="{0D108BD9-81ED-4DB2-BD59-A6C34878D82A}">
                    <a16:rowId xmlns:a16="http://schemas.microsoft.com/office/drawing/2014/main" val="1339587460"/>
                  </a:ext>
                </a:extLst>
              </a:tr>
              <a:tr h="469107">
                <a:tc>
                  <a:txBody>
                    <a:bodyPr/>
                    <a:lstStyle/>
                    <a:p>
                      <a:pPr algn="ctr"/>
                      <a:r>
                        <a:rPr lang="es-ES" sz="1100" dirty="0"/>
                        <a:t>Fallecimiento</a:t>
                      </a:r>
                    </a:p>
                  </a:txBody>
                  <a:tcPr anchor="ctr"/>
                </a:tc>
                <a:tc>
                  <a:txBody>
                    <a:bodyPr/>
                    <a:lstStyle/>
                    <a:p>
                      <a:pPr algn="ctr"/>
                      <a:r>
                        <a:rPr lang="es-ES" sz="1100" dirty="0"/>
                        <a:t>1</a:t>
                      </a:r>
                    </a:p>
                  </a:txBody>
                  <a:tcPr anchor="ctr"/>
                </a:tc>
                <a:extLst>
                  <a:ext uri="{0D108BD9-81ED-4DB2-BD59-A6C34878D82A}">
                    <a16:rowId xmlns:a16="http://schemas.microsoft.com/office/drawing/2014/main" val="171872065"/>
                  </a:ext>
                </a:extLst>
              </a:tr>
            </a:tbl>
          </a:graphicData>
        </a:graphic>
      </p:graphicFrame>
      <p:sp>
        <p:nvSpPr>
          <p:cNvPr id="16" name="Triángulo isósceles 32">
            <a:extLst>
              <a:ext uri="{FF2B5EF4-FFF2-40B4-BE49-F238E27FC236}">
                <a16:creationId xmlns:a16="http://schemas.microsoft.com/office/drawing/2014/main" id="{D1D32CC9-DBA1-EC47-BD7A-735B258863C9}"/>
              </a:ext>
            </a:extLst>
          </p:cNvPr>
          <p:cNvSpPr/>
          <p:nvPr/>
        </p:nvSpPr>
        <p:spPr>
          <a:xfrm rot="10800000">
            <a:off x="6690420" y="1901391"/>
            <a:ext cx="179920" cy="243418"/>
          </a:xfrm>
          <a:prstGeom prst="triangl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Triángulo isósceles 32">
            <a:extLst>
              <a:ext uri="{FF2B5EF4-FFF2-40B4-BE49-F238E27FC236}">
                <a16:creationId xmlns:a16="http://schemas.microsoft.com/office/drawing/2014/main" id="{AC990014-9E5B-E048-906C-CABE18A116A0}"/>
              </a:ext>
            </a:extLst>
          </p:cNvPr>
          <p:cNvSpPr/>
          <p:nvPr/>
        </p:nvSpPr>
        <p:spPr>
          <a:xfrm rot="10800000">
            <a:off x="6693568" y="2443255"/>
            <a:ext cx="179920" cy="243418"/>
          </a:xfrm>
          <a:prstGeom prst="triangl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8" name="Triángulo isósceles 32">
            <a:extLst>
              <a:ext uri="{FF2B5EF4-FFF2-40B4-BE49-F238E27FC236}">
                <a16:creationId xmlns:a16="http://schemas.microsoft.com/office/drawing/2014/main" id="{4822CFFE-43AB-7F4D-AF56-7C79BAF981F4}"/>
              </a:ext>
            </a:extLst>
          </p:cNvPr>
          <p:cNvSpPr/>
          <p:nvPr/>
        </p:nvSpPr>
        <p:spPr>
          <a:xfrm rot="10800000">
            <a:off x="6690420" y="2863410"/>
            <a:ext cx="179920" cy="243418"/>
          </a:xfrm>
          <a:prstGeom prst="triangl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Triángulo isósceles 32">
            <a:extLst>
              <a:ext uri="{FF2B5EF4-FFF2-40B4-BE49-F238E27FC236}">
                <a16:creationId xmlns:a16="http://schemas.microsoft.com/office/drawing/2014/main" id="{CBDFC86B-8852-214A-9EBF-3F371515D8F1}"/>
              </a:ext>
            </a:extLst>
          </p:cNvPr>
          <p:cNvSpPr/>
          <p:nvPr/>
        </p:nvSpPr>
        <p:spPr>
          <a:xfrm rot="10800000">
            <a:off x="6690420" y="3327387"/>
            <a:ext cx="179920" cy="243418"/>
          </a:xfrm>
          <a:prstGeom prst="triangl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Triángulo isósceles 32">
            <a:extLst>
              <a:ext uri="{FF2B5EF4-FFF2-40B4-BE49-F238E27FC236}">
                <a16:creationId xmlns:a16="http://schemas.microsoft.com/office/drawing/2014/main" id="{1CA87165-ED86-1545-A8AA-BEC5C637280A}"/>
              </a:ext>
            </a:extLst>
          </p:cNvPr>
          <p:cNvSpPr/>
          <p:nvPr/>
        </p:nvSpPr>
        <p:spPr>
          <a:xfrm rot="10800000">
            <a:off x="6690420" y="3837231"/>
            <a:ext cx="179920" cy="243418"/>
          </a:xfrm>
          <a:prstGeom prst="triangl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341148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DEEC1B1-F77E-4248-9C89-6F79725EB0C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83345" y="229445"/>
            <a:ext cx="4818233" cy="6410345"/>
          </a:xfrm>
          <a:prstGeom prst="rect">
            <a:avLst/>
          </a:prstGeom>
        </p:spPr>
      </p:pic>
      <p:sp>
        <p:nvSpPr>
          <p:cNvPr id="5" name="Título 1">
            <a:extLst>
              <a:ext uri="{FF2B5EF4-FFF2-40B4-BE49-F238E27FC236}">
                <a16:creationId xmlns:a16="http://schemas.microsoft.com/office/drawing/2014/main" id="{83C982B5-4B02-7D45-BA64-DC76EE3C2B0E}"/>
              </a:ext>
            </a:extLst>
          </p:cNvPr>
          <p:cNvSpPr>
            <a:spLocks noGrp="1"/>
          </p:cNvSpPr>
          <p:nvPr>
            <p:ph type="title"/>
          </p:nvPr>
        </p:nvSpPr>
        <p:spPr>
          <a:xfrm>
            <a:off x="509155" y="654627"/>
            <a:ext cx="3273137" cy="1288472"/>
          </a:xfrm>
        </p:spPr>
        <p:txBody>
          <a:bodyPr/>
          <a:lstStyle/>
          <a:p>
            <a:r>
              <a:rPr lang="es-ES" sz="2400" dirty="0"/>
              <a:t>Diagnóstico del </a:t>
            </a:r>
            <a:r>
              <a:rPr lang="es-ES" sz="2400" dirty="0" err="1"/>
              <a:t>Check</a:t>
            </a:r>
            <a:r>
              <a:rPr lang="es-ES" sz="2400" dirty="0"/>
              <a:t>-up Financiero</a:t>
            </a:r>
          </a:p>
        </p:txBody>
      </p:sp>
      <p:sp>
        <p:nvSpPr>
          <p:cNvPr id="3" name="Rectángulo 2">
            <a:extLst>
              <a:ext uri="{FF2B5EF4-FFF2-40B4-BE49-F238E27FC236}">
                <a16:creationId xmlns:a16="http://schemas.microsoft.com/office/drawing/2014/main" id="{48A8328D-6C61-1747-9B27-A7C3FBE53E04}"/>
              </a:ext>
            </a:extLst>
          </p:cNvPr>
          <p:cNvSpPr/>
          <p:nvPr/>
        </p:nvSpPr>
        <p:spPr>
          <a:xfrm>
            <a:off x="6900970" y="5057392"/>
            <a:ext cx="486030" cy="707886"/>
          </a:xfrm>
          <a:prstGeom prst="rect">
            <a:avLst/>
          </a:prstGeom>
          <a:solidFill>
            <a:schemeClr val="accent1">
              <a:lumMod val="20000"/>
              <a:lumOff val="80000"/>
            </a:schemeClr>
          </a:solidFill>
        </p:spPr>
        <p:txBody>
          <a:bodyPr wrap="none" lIns="91440" tIns="45720" rIns="91440" bIns="45720">
            <a:spAutoFit/>
          </a:bodyPr>
          <a:lstStyle/>
          <a:p>
            <a:pPr algn="ctr"/>
            <a:r>
              <a:rPr lang="es-MX"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a:t>
            </a:r>
          </a:p>
        </p:txBody>
      </p:sp>
      <p:sp>
        <p:nvSpPr>
          <p:cNvPr id="6" name="Rectángulo 5">
            <a:extLst>
              <a:ext uri="{FF2B5EF4-FFF2-40B4-BE49-F238E27FC236}">
                <a16:creationId xmlns:a16="http://schemas.microsoft.com/office/drawing/2014/main" id="{1A252BC5-C7E9-6546-8787-34C7C55A17FB}"/>
              </a:ext>
            </a:extLst>
          </p:cNvPr>
          <p:cNvSpPr/>
          <p:nvPr/>
        </p:nvSpPr>
        <p:spPr>
          <a:xfrm>
            <a:off x="4220127" y="2536930"/>
            <a:ext cx="486031" cy="707886"/>
          </a:xfrm>
          <a:prstGeom prst="rect">
            <a:avLst/>
          </a:prstGeom>
          <a:solidFill>
            <a:schemeClr val="accent1">
              <a:lumMod val="20000"/>
              <a:lumOff val="80000"/>
            </a:schemeClr>
          </a:solidFill>
        </p:spPr>
        <p:txBody>
          <a:bodyPr wrap="none" lIns="91440" tIns="45720" rIns="91440" bIns="45720">
            <a:spAutoFit/>
          </a:bodyPr>
          <a:lstStyle/>
          <a:p>
            <a:pPr algn="ctr"/>
            <a:r>
              <a:rPr lang="es-MX" sz="4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a:t>
            </a:r>
            <a:endParaRPr lang="es-MX"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7" name="Rectángulo 6">
            <a:extLst>
              <a:ext uri="{FF2B5EF4-FFF2-40B4-BE49-F238E27FC236}">
                <a16:creationId xmlns:a16="http://schemas.microsoft.com/office/drawing/2014/main" id="{E036CA94-7A30-D44F-8819-9D93A0B351EC}"/>
              </a:ext>
            </a:extLst>
          </p:cNvPr>
          <p:cNvSpPr/>
          <p:nvPr/>
        </p:nvSpPr>
        <p:spPr>
          <a:xfrm>
            <a:off x="4328984" y="1028443"/>
            <a:ext cx="486031" cy="707886"/>
          </a:xfrm>
          <a:prstGeom prst="rect">
            <a:avLst/>
          </a:prstGeom>
          <a:solidFill>
            <a:schemeClr val="accent1">
              <a:lumMod val="20000"/>
              <a:lumOff val="80000"/>
            </a:schemeClr>
          </a:solidFill>
        </p:spPr>
        <p:txBody>
          <a:bodyPr wrap="none" lIns="91440" tIns="45720" rIns="91440" bIns="45720">
            <a:spAutoFit/>
          </a:bodyPr>
          <a:lstStyle/>
          <a:p>
            <a:pPr algn="ctr"/>
            <a:r>
              <a:rPr lang="es-MX"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a:t>
            </a:r>
          </a:p>
        </p:txBody>
      </p:sp>
      <p:pic>
        <p:nvPicPr>
          <p:cNvPr id="10" name="Imagen 9">
            <a:extLst>
              <a:ext uri="{FF2B5EF4-FFF2-40B4-BE49-F238E27FC236}">
                <a16:creationId xmlns:a16="http://schemas.microsoft.com/office/drawing/2014/main" id="{9C4C0092-6A4E-EB4D-B15E-1D6D82B5080D}"/>
              </a:ext>
            </a:extLst>
          </p:cNvPr>
          <p:cNvPicPr>
            <a:picLocks noChangeAspect="1"/>
          </p:cNvPicPr>
          <p:nvPr/>
        </p:nvPicPr>
        <p:blipFill>
          <a:blip r:embed="rId3" cstate="email">
            <a:alphaModFix amt="62000"/>
            <a:extLst>
              <a:ext uri="{28A0092B-C50C-407E-A947-70E740481C1C}">
                <a14:useLocalDpi xmlns:a14="http://schemas.microsoft.com/office/drawing/2010/main"/>
              </a:ext>
            </a:extLst>
          </a:blip>
          <a:stretch>
            <a:fillRect/>
          </a:stretch>
        </p:blipFill>
        <p:spPr>
          <a:xfrm>
            <a:off x="4220127" y="4264515"/>
            <a:ext cx="486031" cy="565281"/>
          </a:xfrm>
          <a:prstGeom prst="rect">
            <a:avLst/>
          </a:prstGeom>
          <a:solidFill>
            <a:schemeClr val="bg2">
              <a:lumMod val="20000"/>
              <a:lumOff val="80000"/>
            </a:schemeClr>
          </a:solidFill>
        </p:spPr>
      </p:pic>
      <p:pic>
        <p:nvPicPr>
          <p:cNvPr id="11" name="Imagen 10">
            <a:extLst>
              <a:ext uri="{FF2B5EF4-FFF2-40B4-BE49-F238E27FC236}">
                <a16:creationId xmlns:a16="http://schemas.microsoft.com/office/drawing/2014/main" id="{19D0A952-33EB-FC47-89C3-7FE1FCFADE8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61245" y="5138530"/>
            <a:ext cx="448534" cy="590858"/>
          </a:xfrm>
          <a:prstGeom prst="rect">
            <a:avLst/>
          </a:prstGeom>
          <a:solidFill>
            <a:schemeClr val="bg2">
              <a:lumMod val="20000"/>
              <a:lumOff val="80000"/>
            </a:schemeClr>
          </a:solidFill>
        </p:spPr>
      </p:pic>
    </p:spTree>
    <p:extLst>
      <p:ext uri="{BB962C8B-B14F-4D97-AF65-F5344CB8AC3E}">
        <p14:creationId xmlns:p14="http://schemas.microsoft.com/office/powerpoint/2010/main" val="27035887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a 19"/>
          <p:cNvGraphicFramePr>
            <a:graphicFrameLocks noGrp="1"/>
          </p:cNvGraphicFramePr>
          <p:nvPr>
            <p:extLst>
              <p:ext uri="{D42A27DB-BD31-4B8C-83A1-F6EECF244321}">
                <p14:modId xmlns:p14="http://schemas.microsoft.com/office/powerpoint/2010/main" val="2406436142"/>
              </p:ext>
            </p:extLst>
          </p:nvPr>
        </p:nvGraphicFramePr>
        <p:xfrm>
          <a:off x="4681716" y="6186978"/>
          <a:ext cx="4267635" cy="502920"/>
        </p:xfrm>
        <a:graphic>
          <a:graphicData uri="http://schemas.openxmlformats.org/drawingml/2006/table">
            <a:tbl>
              <a:tblPr firstRow="1" bandRow="1">
                <a:tableStyleId>{00A15C55-8517-42AA-B614-E9B94910E393}</a:tableStyleId>
              </a:tblPr>
              <a:tblGrid>
                <a:gridCol w="1422545">
                  <a:extLst>
                    <a:ext uri="{9D8B030D-6E8A-4147-A177-3AD203B41FA5}">
                      <a16:colId xmlns:a16="http://schemas.microsoft.com/office/drawing/2014/main" val="20000"/>
                    </a:ext>
                  </a:extLst>
                </a:gridCol>
                <a:gridCol w="1422545">
                  <a:extLst>
                    <a:ext uri="{9D8B030D-6E8A-4147-A177-3AD203B41FA5}">
                      <a16:colId xmlns:a16="http://schemas.microsoft.com/office/drawing/2014/main" val="20001"/>
                    </a:ext>
                  </a:extLst>
                </a:gridCol>
                <a:gridCol w="1422545">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p>
                      <a:pPr algn="ctr"/>
                      <a:r>
                        <a:rPr lang="es-ES" sz="900" dirty="0"/>
                        <a:t>(CF 1)</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
        <p:nvSpPr>
          <p:cNvPr id="2" name="Título 1"/>
          <p:cNvSpPr>
            <a:spLocks noGrp="1"/>
          </p:cNvSpPr>
          <p:nvPr>
            <p:ph type="title"/>
          </p:nvPr>
        </p:nvSpPr>
        <p:spPr>
          <a:xfrm>
            <a:off x="779463" y="381000"/>
            <a:ext cx="7583487" cy="415935"/>
          </a:xfrm>
        </p:spPr>
        <p:txBody>
          <a:bodyPr/>
          <a:lstStyle/>
          <a:p>
            <a:r>
              <a:rPr lang="es-ES" sz="2400" dirty="0"/>
              <a:t>Final de </a:t>
            </a:r>
            <a:r>
              <a:rPr lang="es-ES" sz="2400" dirty="0" err="1"/>
              <a:t>Check</a:t>
            </a:r>
            <a:r>
              <a:rPr lang="es-ES" sz="2400" dirty="0"/>
              <a:t>-up</a:t>
            </a:r>
          </a:p>
        </p:txBody>
      </p:sp>
      <p:pic>
        <p:nvPicPr>
          <p:cNvPr id="10" name="Imagen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graphicFrame>
        <p:nvGraphicFramePr>
          <p:cNvPr id="6" name="Tabla 5"/>
          <p:cNvGraphicFramePr>
            <a:graphicFrameLocks noGrp="1"/>
          </p:cNvGraphicFramePr>
          <p:nvPr>
            <p:extLst>
              <p:ext uri="{D42A27DB-BD31-4B8C-83A1-F6EECF244321}">
                <p14:modId xmlns:p14="http://schemas.microsoft.com/office/powerpoint/2010/main" val="463731571"/>
              </p:ext>
            </p:extLst>
          </p:nvPr>
        </p:nvGraphicFramePr>
        <p:xfrm>
          <a:off x="500262" y="2031939"/>
          <a:ext cx="8013620" cy="637399"/>
        </p:xfrm>
        <a:graphic>
          <a:graphicData uri="http://schemas.openxmlformats.org/drawingml/2006/table">
            <a:tbl>
              <a:tblPr firstRow="1" bandRow="1">
                <a:tableStyleId>{5C22544A-7EE6-4342-B048-85BDC9FD1C3A}</a:tableStyleId>
              </a:tblPr>
              <a:tblGrid>
                <a:gridCol w="801362">
                  <a:extLst>
                    <a:ext uri="{9D8B030D-6E8A-4147-A177-3AD203B41FA5}">
                      <a16:colId xmlns:a16="http://schemas.microsoft.com/office/drawing/2014/main" val="20000"/>
                    </a:ext>
                  </a:extLst>
                </a:gridCol>
                <a:gridCol w="801362">
                  <a:extLst>
                    <a:ext uri="{9D8B030D-6E8A-4147-A177-3AD203B41FA5}">
                      <a16:colId xmlns:a16="http://schemas.microsoft.com/office/drawing/2014/main" val="20001"/>
                    </a:ext>
                  </a:extLst>
                </a:gridCol>
                <a:gridCol w="801362">
                  <a:extLst>
                    <a:ext uri="{9D8B030D-6E8A-4147-A177-3AD203B41FA5}">
                      <a16:colId xmlns:a16="http://schemas.microsoft.com/office/drawing/2014/main" val="20002"/>
                    </a:ext>
                  </a:extLst>
                </a:gridCol>
                <a:gridCol w="801362">
                  <a:extLst>
                    <a:ext uri="{9D8B030D-6E8A-4147-A177-3AD203B41FA5}">
                      <a16:colId xmlns:a16="http://schemas.microsoft.com/office/drawing/2014/main" val="20003"/>
                    </a:ext>
                  </a:extLst>
                </a:gridCol>
                <a:gridCol w="801362">
                  <a:extLst>
                    <a:ext uri="{9D8B030D-6E8A-4147-A177-3AD203B41FA5}">
                      <a16:colId xmlns:a16="http://schemas.microsoft.com/office/drawing/2014/main" val="20004"/>
                    </a:ext>
                  </a:extLst>
                </a:gridCol>
                <a:gridCol w="801362">
                  <a:extLst>
                    <a:ext uri="{9D8B030D-6E8A-4147-A177-3AD203B41FA5}">
                      <a16:colId xmlns:a16="http://schemas.microsoft.com/office/drawing/2014/main" val="20005"/>
                    </a:ext>
                  </a:extLst>
                </a:gridCol>
                <a:gridCol w="801362">
                  <a:extLst>
                    <a:ext uri="{9D8B030D-6E8A-4147-A177-3AD203B41FA5}">
                      <a16:colId xmlns:a16="http://schemas.microsoft.com/office/drawing/2014/main" val="20006"/>
                    </a:ext>
                  </a:extLst>
                </a:gridCol>
                <a:gridCol w="801362">
                  <a:extLst>
                    <a:ext uri="{9D8B030D-6E8A-4147-A177-3AD203B41FA5}">
                      <a16:colId xmlns:a16="http://schemas.microsoft.com/office/drawing/2014/main" val="20007"/>
                    </a:ext>
                  </a:extLst>
                </a:gridCol>
                <a:gridCol w="801362">
                  <a:extLst>
                    <a:ext uri="{9D8B030D-6E8A-4147-A177-3AD203B41FA5}">
                      <a16:colId xmlns:a16="http://schemas.microsoft.com/office/drawing/2014/main" val="20008"/>
                    </a:ext>
                  </a:extLst>
                </a:gridCol>
                <a:gridCol w="801362">
                  <a:extLst>
                    <a:ext uri="{9D8B030D-6E8A-4147-A177-3AD203B41FA5}">
                      <a16:colId xmlns:a16="http://schemas.microsoft.com/office/drawing/2014/main" val="20009"/>
                    </a:ext>
                  </a:extLst>
                </a:gridCol>
              </a:tblGrid>
              <a:tr h="637399">
                <a:tc>
                  <a:txBody>
                    <a:bodyPr/>
                    <a:lstStyle/>
                    <a:p>
                      <a:pPr algn="ctr"/>
                      <a:r>
                        <a:rPr lang="es-ES" dirty="0"/>
                        <a:t>1</a:t>
                      </a:r>
                    </a:p>
                  </a:txBody>
                  <a:tcPr anchor="ctr"/>
                </a:tc>
                <a:tc>
                  <a:txBody>
                    <a:bodyPr/>
                    <a:lstStyle/>
                    <a:p>
                      <a:pPr algn="ctr"/>
                      <a:r>
                        <a:rPr lang="es-ES" dirty="0"/>
                        <a:t>2</a:t>
                      </a:r>
                    </a:p>
                  </a:txBody>
                  <a:tcPr anchor="ctr"/>
                </a:tc>
                <a:tc>
                  <a:txBody>
                    <a:bodyPr/>
                    <a:lstStyle/>
                    <a:p>
                      <a:pPr algn="ctr"/>
                      <a:r>
                        <a:rPr lang="es-ES" dirty="0"/>
                        <a:t>3</a:t>
                      </a:r>
                    </a:p>
                  </a:txBody>
                  <a:tcPr anchor="ctr"/>
                </a:tc>
                <a:tc>
                  <a:txBody>
                    <a:bodyPr/>
                    <a:lstStyle/>
                    <a:p>
                      <a:pPr algn="ctr"/>
                      <a:r>
                        <a:rPr lang="es-ES" dirty="0"/>
                        <a:t>4</a:t>
                      </a:r>
                    </a:p>
                  </a:txBody>
                  <a:tcPr anchor="ctr"/>
                </a:tc>
                <a:tc>
                  <a:txBody>
                    <a:bodyPr/>
                    <a:lstStyle/>
                    <a:p>
                      <a:pPr algn="ctr"/>
                      <a:r>
                        <a:rPr lang="es-ES" dirty="0"/>
                        <a:t>5</a:t>
                      </a:r>
                    </a:p>
                  </a:txBody>
                  <a:tcPr anchor="ctr"/>
                </a:tc>
                <a:tc>
                  <a:txBody>
                    <a:bodyPr/>
                    <a:lstStyle/>
                    <a:p>
                      <a:pPr algn="ctr"/>
                      <a:r>
                        <a:rPr lang="es-ES" dirty="0"/>
                        <a:t>6</a:t>
                      </a:r>
                    </a:p>
                  </a:txBody>
                  <a:tcPr anchor="ctr"/>
                </a:tc>
                <a:tc>
                  <a:txBody>
                    <a:bodyPr/>
                    <a:lstStyle/>
                    <a:p>
                      <a:pPr algn="ctr"/>
                      <a:r>
                        <a:rPr lang="es-ES" dirty="0"/>
                        <a:t>7</a:t>
                      </a:r>
                    </a:p>
                  </a:txBody>
                  <a:tcPr anchor="ctr"/>
                </a:tc>
                <a:tc>
                  <a:txBody>
                    <a:bodyPr/>
                    <a:lstStyle/>
                    <a:p>
                      <a:pPr algn="ctr"/>
                      <a:r>
                        <a:rPr lang="es-ES" dirty="0"/>
                        <a:t>8</a:t>
                      </a:r>
                    </a:p>
                  </a:txBody>
                  <a:tcPr anchor="ctr"/>
                </a:tc>
                <a:tc>
                  <a:txBody>
                    <a:bodyPr/>
                    <a:lstStyle/>
                    <a:p>
                      <a:pPr algn="ctr"/>
                      <a:r>
                        <a:rPr lang="es-ES" dirty="0"/>
                        <a:t>9</a:t>
                      </a:r>
                    </a:p>
                  </a:txBody>
                  <a:tcPr anchor="ctr"/>
                </a:tc>
                <a:tc>
                  <a:txBody>
                    <a:bodyPr/>
                    <a:lstStyle/>
                    <a:p>
                      <a:pPr algn="ctr"/>
                      <a:r>
                        <a:rPr lang="es-ES" dirty="0"/>
                        <a:t>10</a:t>
                      </a:r>
                    </a:p>
                  </a:txBody>
                  <a:tcPr anchor="ctr"/>
                </a:tc>
                <a:extLst>
                  <a:ext uri="{0D108BD9-81ED-4DB2-BD59-A6C34878D82A}">
                    <a16:rowId xmlns:a16="http://schemas.microsoft.com/office/drawing/2014/main" val="10000"/>
                  </a:ext>
                </a:extLst>
              </a:tr>
            </a:tbl>
          </a:graphicData>
        </a:graphic>
      </p:graphicFrame>
      <p:sp>
        <p:nvSpPr>
          <p:cNvPr id="11" name="Título 1"/>
          <p:cNvSpPr txBox="1">
            <a:spLocks/>
          </p:cNvSpPr>
          <p:nvPr/>
        </p:nvSpPr>
        <p:spPr>
          <a:xfrm>
            <a:off x="500262" y="1386501"/>
            <a:ext cx="8013620" cy="645438"/>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pPr algn="ctr"/>
            <a:r>
              <a:rPr lang="es-ES" sz="2000" dirty="0"/>
              <a:t>Del 1 al 10, ¿Cómo calificarías la utilidad del </a:t>
            </a:r>
            <a:r>
              <a:rPr lang="es-ES" sz="2000" dirty="0" err="1"/>
              <a:t>Check</a:t>
            </a:r>
            <a:r>
              <a:rPr lang="es-ES" sz="2000" dirty="0"/>
              <a:t>-up Financiero?</a:t>
            </a:r>
          </a:p>
        </p:txBody>
      </p:sp>
      <p:sp>
        <p:nvSpPr>
          <p:cNvPr id="12" name="Título 1"/>
          <p:cNvSpPr txBox="1">
            <a:spLocks/>
          </p:cNvSpPr>
          <p:nvPr/>
        </p:nvSpPr>
        <p:spPr>
          <a:xfrm>
            <a:off x="458277" y="2694283"/>
            <a:ext cx="1252274" cy="53224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s-ES" sz="1600" dirty="0"/>
              <a:t>Pésimo</a:t>
            </a:r>
          </a:p>
        </p:txBody>
      </p:sp>
      <p:sp>
        <p:nvSpPr>
          <p:cNvPr id="13" name="Título 1"/>
          <p:cNvSpPr txBox="1">
            <a:spLocks/>
          </p:cNvSpPr>
          <p:nvPr/>
        </p:nvSpPr>
        <p:spPr>
          <a:xfrm>
            <a:off x="7261608" y="2669338"/>
            <a:ext cx="1252274" cy="53224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pPr algn="r"/>
            <a:r>
              <a:rPr lang="es-ES" sz="1600" dirty="0"/>
              <a:t>Excelente</a:t>
            </a:r>
          </a:p>
        </p:txBody>
      </p:sp>
      <p:graphicFrame>
        <p:nvGraphicFramePr>
          <p:cNvPr id="14" name="Tabla 13"/>
          <p:cNvGraphicFramePr>
            <a:graphicFrameLocks noGrp="1"/>
          </p:cNvGraphicFramePr>
          <p:nvPr>
            <p:extLst>
              <p:ext uri="{D42A27DB-BD31-4B8C-83A1-F6EECF244321}">
                <p14:modId xmlns:p14="http://schemas.microsoft.com/office/powerpoint/2010/main" val="2674747817"/>
              </p:ext>
            </p:extLst>
          </p:nvPr>
        </p:nvGraphicFramePr>
        <p:xfrm>
          <a:off x="4678097" y="4112618"/>
          <a:ext cx="2773168" cy="637399"/>
        </p:xfrm>
        <a:graphic>
          <a:graphicData uri="http://schemas.openxmlformats.org/drawingml/2006/table">
            <a:tbl>
              <a:tblPr firstRow="1" bandRow="1">
                <a:tableStyleId>{5C22544A-7EE6-4342-B048-85BDC9FD1C3A}</a:tableStyleId>
              </a:tblPr>
              <a:tblGrid>
                <a:gridCol w="1386584">
                  <a:extLst>
                    <a:ext uri="{9D8B030D-6E8A-4147-A177-3AD203B41FA5}">
                      <a16:colId xmlns:a16="http://schemas.microsoft.com/office/drawing/2014/main" val="20000"/>
                    </a:ext>
                  </a:extLst>
                </a:gridCol>
                <a:gridCol w="1386584">
                  <a:extLst>
                    <a:ext uri="{9D8B030D-6E8A-4147-A177-3AD203B41FA5}">
                      <a16:colId xmlns:a16="http://schemas.microsoft.com/office/drawing/2014/main" val="20001"/>
                    </a:ext>
                  </a:extLst>
                </a:gridCol>
              </a:tblGrid>
              <a:tr h="637399">
                <a:tc>
                  <a:txBody>
                    <a:bodyPr/>
                    <a:lstStyle/>
                    <a:p>
                      <a:pPr algn="ctr"/>
                      <a:r>
                        <a:rPr lang="es-ES" dirty="0"/>
                        <a:t>SI</a:t>
                      </a:r>
                    </a:p>
                  </a:txBody>
                  <a:tcPr anchor="ctr"/>
                </a:tc>
                <a:tc>
                  <a:txBody>
                    <a:bodyPr/>
                    <a:lstStyle/>
                    <a:p>
                      <a:pPr algn="ctr"/>
                      <a:r>
                        <a:rPr lang="es-ES" dirty="0"/>
                        <a:t>NO</a:t>
                      </a:r>
                    </a:p>
                  </a:txBody>
                  <a:tcPr anchor="ctr"/>
                </a:tc>
                <a:extLst>
                  <a:ext uri="{0D108BD9-81ED-4DB2-BD59-A6C34878D82A}">
                    <a16:rowId xmlns:a16="http://schemas.microsoft.com/office/drawing/2014/main" val="10000"/>
                  </a:ext>
                </a:extLst>
              </a:tr>
            </a:tbl>
          </a:graphicData>
        </a:graphic>
      </p:graphicFrame>
      <p:sp>
        <p:nvSpPr>
          <p:cNvPr id="15" name="Título 1"/>
          <p:cNvSpPr txBox="1">
            <a:spLocks/>
          </p:cNvSpPr>
          <p:nvPr/>
        </p:nvSpPr>
        <p:spPr>
          <a:xfrm>
            <a:off x="652662" y="4104579"/>
            <a:ext cx="3377501" cy="645438"/>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r>
              <a:rPr lang="es-ES" sz="2000" dirty="0"/>
              <a:t>¿Te gustó mi Asesoría? </a:t>
            </a:r>
          </a:p>
        </p:txBody>
      </p:sp>
    </p:spTree>
    <p:extLst>
      <p:ext uri="{BB962C8B-B14F-4D97-AF65-F5344CB8AC3E}">
        <p14:creationId xmlns:p14="http://schemas.microsoft.com/office/powerpoint/2010/main" val="11617193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a 13"/>
          <p:cNvGraphicFramePr>
            <a:graphicFrameLocks noGrp="1"/>
          </p:cNvGraphicFramePr>
          <p:nvPr>
            <p:extLst>
              <p:ext uri="{D42A27DB-BD31-4B8C-83A1-F6EECF244321}">
                <p14:modId xmlns:p14="http://schemas.microsoft.com/office/powerpoint/2010/main" val="3273640045"/>
              </p:ext>
            </p:extLst>
          </p:nvPr>
        </p:nvGraphicFramePr>
        <p:xfrm>
          <a:off x="4681716" y="6186978"/>
          <a:ext cx="4267635" cy="502920"/>
        </p:xfrm>
        <a:graphic>
          <a:graphicData uri="http://schemas.openxmlformats.org/drawingml/2006/table">
            <a:tbl>
              <a:tblPr firstRow="1" bandRow="1">
                <a:tableStyleId>{00A15C55-8517-42AA-B614-E9B94910E393}</a:tableStyleId>
              </a:tblPr>
              <a:tblGrid>
                <a:gridCol w="1422545">
                  <a:extLst>
                    <a:ext uri="{9D8B030D-6E8A-4147-A177-3AD203B41FA5}">
                      <a16:colId xmlns:a16="http://schemas.microsoft.com/office/drawing/2014/main" val="20000"/>
                    </a:ext>
                  </a:extLst>
                </a:gridCol>
                <a:gridCol w="1422545">
                  <a:extLst>
                    <a:ext uri="{9D8B030D-6E8A-4147-A177-3AD203B41FA5}">
                      <a16:colId xmlns:a16="http://schemas.microsoft.com/office/drawing/2014/main" val="20001"/>
                    </a:ext>
                  </a:extLst>
                </a:gridCol>
                <a:gridCol w="1422545">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p>
                      <a:pPr algn="ctr"/>
                      <a:r>
                        <a:rPr lang="es-ES" sz="900" dirty="0"/>
                        <a:t>(CF 1)</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
        <p:nvSpPr>
          <p:cNvPr id="2" name="Título 1"/>
          <p:cNvSpPr>
            <a:spLocks noGrp="1"/>
          </p:cNvSpPr>
          <p:nvPr>
            <p:ph type="title"/>
          </p:nvPr>
        </p:nvSpPr>
        <p:spPr>
          <a:xfrm>
            <a:off x="779463" y="381000"/>
            <a:ext cx="7583487" cy="415935"/>
          </a:xfrm>
        </p:spPr>
        <p:txBody>
          <a:bodyPr/>
          <a:lstStyle/>
          <a:p>
            <a:r>
              <a:rPr lang="es-ES" sz="2400" dirty="0"/>
              <a:t>Final de </a:t>
            </a:r>
            <a:r>
              <a:rPr lang="es-ES" sz="2400" dirty="0" err="1"/>
              <a:t>Check</a:t>
            </a:r>
            <a:r>
              <a:rPr lang="es-ES" sz="2400" dirty="0"/>
              <a:t>-up</a:t>
            </a:r>
          </a:p>
        </p:txBody>
      </p:sp>
      <p:pic>
        <p:nvPicPr>
          <p:cNvPr id="10" name="Imagen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11" name="Título 1"/>
          <p:cNvSpPr txBox="1">
            <a:spLocks/>
          </p:cNvSpPr>
          <p:nvPr/>
        </p:nvSpPr>
        <p:spPr>
          <a:xfrm>
            <a:off x="500262" y="932971"/>
            <a:ext cx="8013620" cy="645438"/>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pPr algn="ctr"/>
            <a:r>
              <a:rPr lang="es-ES" sz="2000" dirty="0"/>
              <a:t>Amigos</a:t>
            </a:r>
          </a:p>
        </p:txBody>
      </p:sp>
      <p:graphicFrame>
        <p:nvGraphicFramePr>
          <p:cNvPr id="3" name="Tabla 2"/>
          <p:cNvGraphicFramePr>
            <a:graphicFrameLocks noGrp="1"/>
          </p:cNvGraphicFramePr>
          <p:nvPr>
            <p:extLst>
              <p:ext uri="{D42A27DB-BD31-4B8C-83A1-F6EECF244321}">
                <p14:modId xmlns:p14="http://schemas.microsoft.com/office/powerpoint/2010/main" val="717580652"/>
              </p:ext>
            </p:extLst>
          </p:nvPr>
        </p:nvGraphicFramePr>
        <p:xfrm>
          <a:off x="500260" y="1491372"/>
          <a:ext cx="8143208" cy="1981200"/>
        </p:xfrm>
        <a:graphic>
          <a:graphicData uri="http://schemas.openxmlformats.org/drawingml/2006/table">
            <a:tbl>
              <a:tblPr firstRow="1" bandRow="1">
                <a:tableStyleId>{5C22544A-7EE6-4342-B048-85BDC9FD1C3A}</a:tableStyleId>
              </a:tblPr>
              <a:tblGrid>
                <a:gridCol w="3063389">
                  <a:extLst>
                    <a:ext uri="{9D8B030D-6E8A-4147-A177-3AD203B41FA5}">
                      <a16:colId xmlns:a16="http://schemas.microsoft.com/office/drawing/2014/main" val="20000"/>
                    </a:ext>
                  </a:extLst>
                </a:gridCol>
                <a:gridCol w="1917891">
                  <a:extLst>
                    <a:ext uri="{9D8B030D-6E8A-4147-A177-3AD203B41FA5}">
                      <a16:colId xmlns:a16="http://schemas.microsoft.com/office/drawing/2014/main" val="20001"/>
                    </a:ext>
                  </a:extLst>
                </a:gridCol>
                <a:gridCol w="1347708">
                  <a:extLst>
                    <a:ext uri="{9D8B030D-6E8A-4147-A177-3AD203B41FA5}">
                      <a16:colId xmlns:a16="http://schemas.microsoft.com/office/drawing/2014/main" val="20002"/>
                    </a:ext>
                  </a:extLst>
                </a:gridCol>
                <a:gridCol w="1814220">
                  <a:extLst>
                    <a:ext uri="{9D8B030D-6E8A-4147-A177-3AD203B41FA5}">
                      <a16:colId xmlns:a16="http://schemas.microsoft.com/office/drawing/2014/main" val="20003"/>
                    </a:ext>
                  </a:extLst>
                </a:gridCol>
              </a:tblGrid>
              <a:tr h="0">
                <a:tc>
                  <a:txBody>
                    <a:bodyPr/>
                    <a:lstStyle/>
                    <a:p>
                      <a:pPr algn="ctr"/>
                      <a:r>
                        <a:rPr lang="es-ES" sz="1400" dirty="0"/>
                        <a:t>Nombre</a:t>
                      </a:r>
                    </a:p>
                  </a:txBody>
                  <a:tcPr anchor="ctr"/>
                </a:tc>
                <a:tc>
                  <a:txBody>
                    <a:bodyPr/>
                    <a:lstStyle/>
                    <a:p>
                      <a:pPr algn="ctr"/>
                      <a:r>
                        <a:rPr lang="es-ES" sz="1400" dirty="0"/>
                        <a:t>Celular/Teléfono</a:t>
                      </a:r>
                    </a:p>
                  </a:txBody>
                  <a:tcPr anchor="ctr"/>
                </a:tc>
                <a:tc>
                  <a:txBody>
                    <a:bodyPr/>
                    <a:lstStyle/>
                    <a:p>
                      <a:pPr algn="ctr"/>
                      <a:r>
                        <a:rPr lang="es-ES" sz="1400" dirty="0"/>
                        <a:t>Relación</a:t>
                      </a:r>
                    </a:p>
                  </a:txBody>
                  <a:tcPr anchor="ctr"/>
                </a:tc>
                <a:tc>
                  <a:txBody>
                    <a:bodyPr/>
                    <a:lstStyle/>
                    <a:p>
                      <a:pPr algn="ctr"/>
                      <a:r>
                        <a:rPr lang="es-ES" sz="1400" dirty="0"/>
                        <a:t>Observaciones</a:t>
                      </a:r>
                    </a:p>
                  </a:txBody>
                  <a:tcPr anchor="ctr"/>
                </a:tc>
                <a:extLst>
                  <a:ext uri="{0D108BD9-81ED-4DB2-BD59-A6C34878D82A}">
                    <a16:rowId xmlns:a16="http://schemas.microsoft.com/office/drawing/2014/main" val="10000"/>
                  </a:ext>
                </a:extLst>
              </a:tr>
              <a:tr h="0">
                <a:tc>
                  <a:txBody>
                    <a:bodyPr/>
                    <a:lstStyle/>
                    <a:p>
                      <a:endParaRPr lang="es-ES" sz="1400"/>
                    </a:p>
                  </a:txBody>
                  <a:tcPr/>
                </a:tc>
                <a:tc>
                  <a:txBody>
                    <a:bodyPr/>
                    <a:lstStyle/>
                    <a:p>
                      <a:endParaRPr lang="es-ES" sz="1400"/>
                    </a:p>
                  </a:txBody>
                  <a:tcPr/>
                </a:tc>
                <a:tc>
                  <a:txBody>
                    <a:bodyPr/>
                    <a:lstStyle/>
                    <a:p>
                      <a:endParaRPr lang="es-ES" sz="1400"/>
                    </a:p>
                  </a:txBody>
                  <a:tcPr/>
                </a:tc>
                <a:tc>
                  <a:txBody>
                    <a:bodyPr/>
                    <a:lstStyle/>
                    <a:p>
                      <a:endParaRPr lang="es-ES" sz="1400"/>
                    </a:p>
                  </a:txBody>
                  <a:tcPr/>
                </a:tc>
                <a:extLst>
                  <a:ext uri="{0D108BD9-81ED-4DB2-BD59-A6C34878D82A}">
                    <a16:rowId xmlns:a16="http://schemas.microsoft.com/office/drawing/2014/main" val="10001"/>
                  </a:ext>
                </a:extLst>
              </a:tr>
              <a:tr h="0">
                <a:tc>
                  <a:txBody>
                    <a:bodyPr/>
                    <a:lstStyle/>
                    <a:p>
                      <a:endParaRPr lang="es-ES" sz="1400"/>
                    </a:p>
                  </a:txBody>
                  <a:tcPr/>
                </a:tc>
                <a:tc>
                  <a:txBody>
                    <a:bodyPr/>
                    <a:lstStyle/>
                    <a:p>
                      <a:endParaRPr lang="es-ES" sz="1400"/>
                    </a:p>
                  </a:txBody>
                  <a:tcPr/>
                </a:tc>
                <a:tc>
                  <a:txBody>
                    <a:bodyPr/>
                    <a:lstStyle/>
                    <a:p>
                      <a:endParaRPr lang="es-ES" sz="1400" dirty="0"/>
                    </a:p>
                  </a:txBody>
                  <a:tcPr/>
                </a:tc>
                <a:tc>
                  <a:txBody>
                    <a:bodyPr/>
                    <a:lstStyle/>
                    <a:p>
                      <a:endParaRPr lang="es-ES" sz="1400"/>
                    </a:p>
                  </a:txBody>
                  <a:tcPr/>
                </a:tc>
                <a:extLst>
                  <a:ext uri="{0D108BD9-81ED-4DB2-BD59-A6C34878D82A}">
                    <a16:rowId xmlns:a16="http://schemas.microsoft.com/office/drawing/2014/main" val="10002"/>
                  </a:ext>
                </a:extLst>
              </a:tr>
              <a:tr h="0">
                <a:tc>
                  <a:txBody>
                    <a:bodyPr/>
                    <a:lstStyle/>
                    <a:p>
                      <a:endParaRPr lang="es-ES" sz="1400"/>
                    </a:p>
                  </a:txBody>
                  <a:tcPr/>
                </a:tc>
                <a:tc>
                  <a:txBody>
                    <a:bodyPr/>
                    <a:lstStyle/>
                    <a:p>
                      <a:endParaRPr lang="es-ES" sz="1400"/>
                    </a:p>
                  </a:txBody>
                  <a:tcPr/>
                </a:tc>
                <a:tc>
                  <a:txBody>
                    <a:bodyPr/>
                    <a:lstStyle/>
                    <a:p>
                      <a:endParaRPr lang="es-ES" sz="1400" dirty="0"/>
                    </a:p>
                  </a:txBody>
                  <a:tcPr/>
                </a:tc>
                <a:tc>
                  <a:txBody>
                    <a:bodyPr/>
                    <a:lstStyle/>
                    <a:p>
                      <a:endParaRPr lang="es-ES" sz="1400" dirty="0"/>
                    </a:p>
                  </a:txBody>
                  <a:tcPr/>
                </a:tc>
                <a:extLst>
                  <a:ext uri="{0D108BD9-81ED-4DB2-BD59-A6C34878D82A}">
                    <a16:rowId xmlns:a16="http://schemas.microsoft.com/office/drawing/2014/main" val="10003"/>
                  </a:ext>
                </a:extLst>
              </a:tr>
              <a:tr h="0">
                <a:tc>
                  <a:txBody>
                    <a:bodyPr/>
                    <a:lstStyle/>
                    <a:p>
                      <a:endParaRPr lang="es-ES" sz="1400" dirty="0"/>
                    </a:p>
                  </a:txBody>
                  <a:tcPr/>
                </a:tc>
                <a:tc>
                  <a:txBody>
                    <a:bodyPr/>
                    <a:lstStyle/>
                    <a:p>
                      <a:endParaRPr lang="es-ES" sz="1400" dirty="0"/>
                    </a:p>
                  </a:txBody>
                  <a:tcPr/>
                </a:tc>
                <a:tc>
                  <a:txBody>
                    <a:bodyPr/>
                    <a:lstStyle/>
                    <a:p>
                      <a:endParaRPr lang="es-ES" sz="1400" dirty="0"/>
                    </a:p>
                  </a:txBody>
                  <a:tcPr/>
                </a:tc>
                <a:tc>
                  <a:txBody>
                    <a:bodyPr/>
                    <a:lstStyle/>
                    <a:p>
                      <a:endParaRPr lang="es-ES" sz="1400" dirty="0"/>
                    </a:p>
                  </a:txBody>
                  <a:tcPr/>
                </a:tc>
                <a:extLst>
                  <a:ext uri="{0D108BD9-81ED-4DB2-BD59-A6C34878D82A}">
                    <a16:rowId xmlns:a16="http://schemas.microsoft.com/office/drawing/2014/main" val="10004"/>
                  </a:ext>
                </a:extLst>
              </a:tr>
              <a:tr h="0">
                <a:tc>
                  <a:txBody>
                    <a:bodyPr/>
                    <a:lstStyle/>
                    <a:p>
                      <a:r>
                        <a:rPr lang="es-ES" sz="2400" dirty="0"/>
                        <a:t>+</a:t>
                      </a:r>
                    </a:p>
                  </a:txBody>
                  <a:tcPr/>
                </a:tc>
                <a:tc>
                  <a:txBody>
                    <a:bodyPr/>
                    <a:lstStyle/>
                    <a:p>
                      <a:endParaRPr lang="es-ES" sz="1400" dirty="0"/>
                    </a:p>
                  </a:txBody>
                  <a:tcPr/>
                </a:tc>
                <a:tc>
                  <a:txBody>
                    <a:bodyPr/>
                    <a:lstStyle/>
                    <a:p>
                      <a:endParaRPr lang="es-ES" sz="1400" dirty="0"/>
                    </a:p>
                  </a:txBody>
                  <a:tcPr/>
                </a:tc>
                <a:tc>
                  <a:txBody>
                    <a:bodyPr/>
                    <a:lstStyle/>
                    <a:p>
                      <a:endParaRPr lang="es-ES" sz="1400" dirty="0"/>
                    </a:p>
                  </a:txBody>
                  <a:tcPr/>
                </a:tc>
                <a:extLst>
                  <a:ext uri="{0D108BD9-81ED-4DB2-BD59-A6C34878D82A}">
                    <a16:rowId xmlns:a16="http://schemas.microsoft.com/office/drawing/2014/main" val="10005"/>
                  </a:ext>
                </a:extLst>
              </a:tr>
            </a:tbl>
          </a:graphicData>
        </a:graphic>
      </p:graphicFrame>
      <p:sp>
        <p:nvSpPr>
          <p:cNvPr id="16" name="Título 1"/>
          <p:cNvSpPr txBox="1">
            <a:spLocks/>
          </p:cNvSpPr>
          <p:nvPr/>
        </p:nvSpPr>
        <p:spPr>
          <a:xfrm>
            <a:off x="523076" y="3413328"/>
            <a:ext cx="8013620" cy="645438"/>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pPr algn="ctr"/>
            <a:r>
              <a:rPr lang="es-ES" sz="2000" dirty="0"/>
              <a:t>Familiares</a:t>
            </a:r>
          </a:p>
        </p:txBody>
      </p:sp>
      <p:graphicFrame>
        <p:nvGraphicFramePr>
          <p:cNvPr id="17" name="Tabla 16"/>
          <p:cNvGraphicFramePr>
            <a:graphicFrameLocks noGrp="1"/>
          </p:cNvGraphicFramePr>
          <p:nvPr>
            <p:extLst>
              <p:ext uri="{D42A27DB-BD31-4B8C-83A1-F6EECF244321}">
                <p14:modId xmlns:p14="http://schemas.microsoft.com/office/powerpoint/2010/main" val="603784204"/>
              </p:ext>
            </p:extLst>
          </p:nvPr>
        </p:nvGraphicFramePr>
        <p:xfrm>
          <a:off x="523074" y="3971729"/>
          <a:ext cx="8143208" cy="1981200"/>
        </p:xfrm>
        <a:graphic>
          <a:graphicData uri="http://schemas.openxmlformats.org/drawingml/2006/table">
            <a:tbl>
              <a:tblPr firstRow="1" bandRow="1">
                <a:tableStyleId>{5C22544A-7EE6-4342-B048-85BDC9FD1C3A}</a:tableStyleId>
              </a:tblPr>
              <a:tblGrid>
                <a:gridCol w="3063389">
                  <a:extLst>
                    <a:ext uri="{9D8B030D-6E8A-4147-A177-3AD203B41FA5}">
                      <a16:colId xmlns:a16="http://schemas.microsoft.com/office/drawing/2014/main" val="20000"/>
                    </a:ext>
                  </a:extLst>
                </a:gridCol>
                <a:gridCol w="1917891">
                  <a:extLst>
                    <a:ext uri="{9D8B030D-6E8A-4147-A177-3AD203B41FA5}">
                      <a16:colId xmlns:a16="http://schemas.microsoft.com/office/drawing/2014/main" val="20001"/>
                    </a:ext>
                  </a:extLst>
                </a:gridCol>
                <a:gridCol w="1347708">
                  <a:extLst>
                    <a:ext uri="{9D8B030D-6E8A-4147-A177-3AD203B41FA5}">
                      <a16:colId xmlns:a16="http://schemas.microsoft.com/office/drawing/2014/main" val="20002"/>
                    </a:ext>
                  </a:extLst>
                </a:gridCol>
                <a:gridCol w="1814220">
                  <a:extLst>
                    <a:ext uri="{9D8B030D-6E8A-4147-A177-3AD203B41FA5}">
                      <a16:colId xmlns:a16="http://schemas.microsoft.com/office/drawing/2014/main" val="20003"/>
                    </a:ext>
                  </a:extLst>
                </a:gridCol>
              </a:tblGrid>
              <a:tr h="0">
                <a:tc>
                  <a:txBody>
                    <a:bodyPr/>
                    <a:lstStyle/>
                    <a:p>
                      <a:pPr algn="ctr"/>
                      <a:r>
                        <a:rPr lang="es-ES" sz="1400" dirty="0"/>
                        <a:t>Nombre</a:t>
                      </a:r>
                    </a:p>
                  </a:txBody>
                  <a:tcPr anchor="ctr"/>
                </a:tc>
                <a:tc>
                  <a:txBody>
                    <a:bodyPr/>
                    <a:lstStyle/>
                    <a:p>
                      <a:pPr algn="ctr"/>
                      <a:r>
                        <a:rPr lang="es-ES" sz="1400" dirty="0"/>
                        <a:t>Celular/Teléfono</a:t>
                      </a:r>
                    </a:p>
                  </a:txBody>
                  <a:tcPr anchor="ctr"/>
                </a:tc>
                <a:tc>
                  <a:txBody>
                    <a:bodyPr/>
                    <a:lstStyle/>
                    <a:p>
                      <a:pPr algn="ctr"/>
                      <a:r>
                        <a:rPr lang="es-ES" sz="1400" dirty="0"/>
                        <a:t>Relación</a:t>
                      </a:r>
                    </a:p>
                  </a:txBody>
                  <a:tcPr anchor="ctr"/>
                </a:tc>
                <a:tc>
                  <a:txBody>
                    <a:bodyPr/>
                    <a:lstStyle/>
                    <a:p>
                      <a:pPr algn="ctr"/>
                      <a:r>
                        <a:rPr lang="es-ES" sz="1400" dirty="0"/>
                        <a:t>Observaciones</a:t>
                      </a:r>
                    </a:p>
                  </a:txBody>
                  <a:tcPr anchor="ctr"/>
                </a:tc>
                <a:extLst>
                  <a:ext uri="{0D108BD9-81ED-4DB2-BD59-A6C34878D82A}">
                    <a16:rowId xmlns:a16="http://schemas.microsoft.com/office/drawing/2014/main" val="10000"/>
                  </a:ext>
                </a:extLst>
              </a:tr>
              <a:tr h="0">
                <a:tc>
                  <a:txBody>
                    <a:bodyPr/>
                    <a:lstStyle/>
                    <a:p>
                      <a:endParaRPr lang="es-ES" sz="1400"/>
                    </a:p>
                  </a:txBody>
                  <a:tcPr/>
                </a:tc>
                <a:tc>
                  <a:txBody>
                    <a:bodyPr/>
                    <a:lstStyle/>
                    <a:p>
                      <a:endParaRPr lang="es-ES" sz="1400"/>
                    </a:p>
                  </a:txBody>
                  <a:tcPr/>
                </a:tc>
                <a:tc>
                  <a:txBody>
                    <a:bodyPr/>
                    <a:lstStyle/>
                    <a:p>
                      <a:endParaRPr lang="es-ES" sz="1400"/>
                    </a:p>
                  </a:txBody>
                  <a:tcPr/>
                </a:tc>
                <a:tc>
                  <a:txBody>
                    <a:bodyPr/>
                    <a:lstStyle/>
                    <a:p>
                      <a:endParaRPr lang="es-ES" sz="1400"/>
                    </a:p>
                  </a:txBody>
                  <a:tcPr/>
                </a:tc>
                <a:extLst>
                  <a:ext uri="{0D108BD9-81ED-4DB2-BD59-A6C34878D82A}">
                    <a16:rowId xmlns:a16="http://schemas.microsoft.com/office/drawing/2014/main" val="10001"/>
                  </a:ext>
                </a:extLst>
              </a:tr>
              <a:tr h="0">
                <a:tc>
                  <a:txBody>
                    <a:bodyPr/>
                    <a:lstStyle/>
                    <a:p>
                      <a:endParaRPr lang="es-ES" sz="1400"/>
                    </a:p>
                  </a:txBody>
                  <a:tcPr/>
                </a:tc>
                <a:tc>
                  <a:txBody>
                    <a:bodyPr/>
                    <a:lstStyle/>
                    <a:p>
                      <a:endParaRPr lang="es-ES" sz="1400"/>
                    </a:p>
                  </a:txBody>
                  <a:tcPr/>
                </a:tc>
                <a:tc>
                  <a:txBody>
                    <a:bodyPr/>
                    <a:lstStyle/>
                    <a:p>
                      <a:endParaRPr lang="es-ES" sz="1400" dirty="0"/>
                    </a:p>
                  </a:txBody>
                  <a:tcPr/>
                </a:tc>
                <a:tc>
                  <a:txBody>
                    <a:bodyPr/>
                    <a:lstStyle/>
                    <a:p>
                      <a:endParaRPr lang="es-ES" sz="1400"/>
                    </a:p>
                  </a:txBody>
                  <a:tcPr/>
                </a:tc>
                <a:extLst>
                  <a:ext uri="{0D108BD9-81ED-4DB2-BD59-A6C34878D82A}">
                    <a16:rowId xmlns:a16="http://schemas.microsoft.com/office/drawing/2014/main" val="10002"/>
                  </a:ext>
                </a:extLst>
              </a:tr>
              <a:tr h="0">
                <a:tc>
                  <a:txBody>
                    <a:bodyPr/>
                    <a:lstStyle/>
                    <a:p>
                      <a:endParaRPr lang="es-ES" sz="1400"/>
                    </a:p>
                  </a:txBody>
                  <a:tcPr/>
                </a:tc>
                <a:tc>
                  <a:txBody>
                    <a:bodyPr/>
                    <a:lstStyle/>
                    <a:p>
                      <a:endParaRPr lang="es-ES" sz="1400"/>
                    </a:p>
                  </a:txBody>
                  <a:tcPr/>
                </a:tc>
                <a:tc>
                  <a:txBody>
                    <a:bodyPr/>
                    <a:lstStyle/>
                    <a:p>
                      <a:endParaRPr lang="es-ES" sz="1400" dirty="0"/>
                    </a:p>
                  </a:txBody>
                  <a:tcPr/>
                </a:tc>
                <a:tc>
                  <a:txBody>
                    <a:bodyPr/>
                    <a:lstStyle/>
                    <a:p>
                      <a:endParaRPr lang="es-ES" sz="1400" dirty="0"/>
                    </a:p>
                  </a:txBody>
                  <a:tcPr/>
                </a:tc>
                <a:extLst>
                  <a:ext uri="{0D108BD9-81ED-4DB2-BD59-A6C34878D82A}">
                    <a16:rowId xmlns:a16="http://schemas.microsoft.com/office/drawing/2014/main" val="10003"/>
                  </a:ext>
                </a:extLst>
              </a:tr>
              <a:tr h="0">
                <a:tc>
                  <a:txBody>
                    <a:bodyPr/>
                    <a:lstStyle/>
                    <a:p>
                      <a:endParaRPr lang="es-ES" sz="1400" dirty="0"/>
                    </a:p>
                  </a:txBody>
                  <a:tcPr/>
                </a:tc>
                <a:tc>
                  <a:txBody>
                    <a:bodyPr/>
                    <a:lstStyle/>
                    <a:p>
                      <a:endParaRPr lang="es-ES" sz="1400" dirty="0"/>
                    </a:p>
                  </a:txBody>
                  <a:tcPr/>
                </a:tc>
                <a:tc>
                  <a:txBody>
                    <a:bodyPr/>
                    <a:lstStyle/>
                    <a:p>
                      <a:endParaRPr lang="es-ES" sz="1400" dirty="0"/>
                    </a:p>
                  </a:txBody>
                  <a:tcPr/>
                </a:tc>
                <a:tc>
                  <a:txBody>
                    <a:bodyPr/>
                    <a:lstStyle/>
                    <a:p>
                      <a:endParaRPr lang="es-ES" sz="1400" dirty="0"/>
                    </a:p>
                  </a:txBody>
                  <a:tcPr/>
                </a:tc>
                <a:extLst>
                  <a:ext uri="{0D108BD9-81ED-4DB2-BD59-A6C34878D82A}">
                    <a16:rowId xmlns:a16="http://schemas.microsoft.com/office/drawing/2014/main" val="10004"/>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2400" dirty="0"/>
                        <a:t>+</a:t>
                      </a:r>
                    </a:p>
                  </a:txBody>
                  <a:tcPr/>
                </a:tc>
                <a:tc>
                  <a:txBody>
                    <a:bodyPr/>
                    <a:lstStyle/>
                    <a:p>
                      <a:endParaRPr lang="es-ES" sz="1400" dirty="0"/>
                    </a:p>
                  </a:txBody>
                  <a:tcPr/>
                </a:tc>
                <a:tc>
                  <a:txBody>
                    <a:bodyPr/>
                    <a:lstStyle/>
                    <a:p>
                      <a:endParaRPr lang="es-ES" sz="1400" dirty="0"/>
                    </a:p>
                  </a:txBody>
                  <a:tcPr/>
                </a:tc>
                <a:tc>
                  <a:txBody>
                    <a:bodyPr/>
                    <a:lstStyle/>
                    <a:p>
                      <a:endParaRPr lang="es-ES" sz="14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766191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a 13"/>
          <p:cNvGraphicFramePr>
            <a:graphicFrameLocks noGrp="1"/>
          </p:cNvGraphicFramePr>
          <p:nvPr>
            <p:extLst>
              <p:ext uri="{D42A27DB-BD31-4B8C-83A1-F6EECF244321}">
                <p14:modId xmlns:p14="http://schemas.microsoft.com/office/powerpoint/2010/main" val="2026107526"/>
              </p:ext>
            </p:extLst>
          </p:nvPr>
        </p:nvGraphicFramePr>
        <p:xfrm>
          <a:off x="4681716" y="6186978"/>
          <a:ext cx="4267635" cy="502920"/>
        </p:xfrm>
        <a:graphic>
          <a:graphicData uri="http://schemas.openxmlformats.org/drawingml/2006/table">
            <a:tbl>
              <a:tblPr firstRow="1" bandRow="1">
                <a:tableStyleId>{00A15C55-8517-42AA-B614-E9B94910E393}</a:tableStyleId>
              </a:tblPr>
              <a:tblGrid>
                <a:gridCol w="1422545">
                  <a:extLst>
                    <a:ext uri="{9D8B030D-6E8A-4147-A177-3AD203B41FA5}">
                      <a16:colId xmlns:a16="http://schemas.microsoft.com/office/drawing/2014/main" val="20000"/>
                    </a:ext>
                  </a:extLst>
                </a:gridCol>
                <a:gridCol w="1422545">
                  <a:extLst>
                    <a:ext uri="{9D8B030D-6E8A-4147-A177-3AD203B41FA5}">
                      <a16:colId xmlns:a16="http://schemas.microsoft.com/office/drawing/2014/main" val="20001"/>
                    </a:ext>
                  </a:extLst>
                </a:gridCol>
                <a:gridCol w="1422545">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p>
                      <a:pPr algn="ctr"/>
                      <a:r>
                        <a:rPr lang="es-ES" sz="900" dirty="0"/>
                        <a:t>(CF 1)</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
        <p:nvSpPr>
          <p:cNvPr id="2" name="Título 1"/>
          <p:cNvSpPr>
            <a:spLocks noGrp="1"/>
          </p:cNvSpPr>
          <p:nvPr>
            <p:ph type="title"/>
          </p:nvPr>
        </p:nvSpPr>
        <p:spPr>
          <a:xfrm>
            <a:off x="779463" y="381000"/>
            <a:ext cx="7583487" cy="415935"/>
          </a:xfrm>
        </p:spPr>
        <p:txBody>
          <a:bodyPr/>
          <a:lstStyle/>
          <a:p>
            <a:r>
              <a:rPr lang="es-ES" sz="2400" dirty="0"/>
              <a:t>Final de </a:t>
            </a:r>
            <a:r>
              <a:rPr lang="es-ES" sz="2400" dirty="0" err="1"/>
              <a:t>Check</a:t>
            </a:r>
            <a:r>
              <a:rPr lang="es-ES" sz="2400" dirty="0"/>
              <a:t>-up</a:t>
            </a:r>
          </a:p>
        </p:txBody>
      </p:sp>
      <p:pic>
        <p:nvPicPr>
          <p:cNvPr id="10" name="Imagen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11" name="Título 1"/>
          <p:cNvSpPr txBox="1">
            <a:spLocks/>
          </p:cNvSpPr>
          <p:nvPr/>
        </p:nvSpPr>
        <p:spPr>
          <a:xfrm>
            <a:off x="500262" y="932971"/>
            <a:ext cx="8013620" cy="645438"/>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pPr algn="ctr"/>
            <a:r>
              <a:rPr lang="es-ES" sz="2000" dirty="0"/>
              <a:t>Colegas del trabajo</a:t>
            </a:r>
          </a:p>
        </p:txBody>
      </p:sp>
      <p:graphicFrame>
        <p:nvGraphicFramePr>
          <p:cNvPr id="3" name="Tabla 2"/>
          <p:cNvGraphicFramePr>
            <a:graphicFrameLocks noGrp="1"/>
          </p:cNvGraphicFramePr>
          <p:nvPr>
            <p:extLst>
              <p:ext uri="{D42A27DB-BD31-4B8C-83A1-F6EECF244321}">
                <p14:modId xmlns:p14="http://schemas.microsoft.com/office/powerpoint/2010/main" val="3967569939"/>
              </p:ext>
            </p:extLst>
          </p:nvPr>
        </p:nvGraphicFramePr>
        <p:xfrm>
          <a:off x="500260" y="1565453"/>
          <a:ext cx="8143208" cy="1981200"/>
        </p:xfrm>
        <a:graphic>
          <a:graphicData uri="http://schemas.openxmlformats.org/drawingml/2006/table">
            <a:tbl>
              <a:tblPr firstRow="1" bandRow="1">
                <a:tableStyleId>{5C22544A-7EE6-4342-B048-85BDC9FD1C3A}</a:tableStyleId>
              </a:tblPr>
              <a:tblGrid>
                <a:gridCol w="3063389">
                  <a:extLst>
                    <a:ext uri="{9D8B030D-6E8A-4147-A177-3AD203B41FA5}">
                      <a16:colId xmlns:a16="http://schemas.microsoft.com/office/drawing/2014/main" val="20000"/>
                    </a:ext>
                  </a:extLst>
                </a:gridCol>
                <a:gridCol w="1917891">
                  <a:extLst>
                    <a:ext uri="{9D8B030D-6E8A-4147-A177-3AD203B41FA5}">
                      <a16:colId xmlns:a16="http://schemas.microsoft.com/office/drawing/2014/main" val="20001"/>
                    </a:ext>
                  </a:extLst>
                </a:gridCol>
                <a:gridCol w="1347708">
                  <a:extLst>
                    <a:ext uri="{9D8B030D-6E8A-4147-A177-3AD203B41FA5}">
                      <a16:colId xmlns:a16="http://schemas.microsoft.com/office/drawing/2014/main" val="20002"/>
                    </a:ext>
                  </a:extLst>
                </a:gridCol>
                <a:gridCol w="1814220">
                  <a:extLst>
                    <a:ext uri="{9D8B030D-6E8A-4147-A177-3AD203B41FA5}">
                      <a16:colId xmlns:a16="http://schemas.microsoft.com/office/drawing/2014/main" val="20003"/>
                    </a:ext>
                  </a:extLst>
                </a:gridCol>
              </a:tblGrid>
              <a:tr h="0">
                <a:tc>
                  <a:txBody>
                    <a:bodyPr/>
                    <a:lstStyle/>
                    <a:p>
                      <a:pPr algn="ctr"/>
                      <a:r>
                        <a:rPr lang="es-ES" sz="1400" dirty="0"/>
                        <a:t>Nombre</a:t>
                      </a:r>
                    </a:p>
                  </a:txBody>
                  <a:tcPr anchor="ctr"/>
                </a:tc>
                <a:tc>
                  <a:txBody>
                    <a:bodyPr/>
                    <a:lstStyle/>
                    <a:p>
                      <a:pPr algn="ctr"/>
                      <a:r>
                        <a:rPr lang="es-ES" sz="1400" dirty="0"/>
                        <a:t>Celular/Teléfono</a:t>
                      </a:r>
                    </a:p>
                  </a:txBody>
                  <a:tcPr anchor="ctr"/>
                </a:tc>
                <a:tc>
                  <a:txBody>
                    <a:bodyPr/>
                    <a:lstStyle/>
                    <a:p>
                      <a:pPr algn="ctr"/>
                      <a:r>
                        <a:rPr lang="es-ES" sz="1400" dirty="0"/>
                        <a:t>Relación</a:t>
                      </a:r>
                    </a:p>
                  </a:txBody>
                  <a:tcPr anchor="ctr"/>
                </a:tc>
                <a:tc>
                  <a:txBody>
                    <a:bodyPr/>
                    <a:lstStyle/>
                    <a:p>
                      <a:pPr algn="ctr"/>
                      <a:r>
                        <a:rPr lang="es-ES" sz="1400" dirty="0"/>
                        <a:t>Observaciones</a:t>
                      </a:r>
                    </a:p>
                  </a:txBody>
                  <a:tcPr anchor="ctr"/>
                </a:tc>
                <a:extLst>
                  <a:ext uri="{0D108BD9-81ED-4DB2-BD59-A6C34878D82A}">
                    <a16:rowId xmlns:a16="http://schemas.microsoft.com/office/drawing/2014/main" val="10000"/>
                  </a:ext>
                </a:extLst>
              </a:tr>
              <a:tr h="0">
                <a:tc>
                  <a:txBody>
                    <a:bodyPr/>
                    <a:lstStyle/>
                    <a:p>
                      <a:endParaRPr lang="es-ES" sz="1400"/>
                    </a:p>
                  </a:txBody>
                  <a:tcPr/>
                </a:tc>
                <a:tc>
                  <a:txBody>
                    <a:bodyPr/>
                    <a:lstStyle/>
                    <a:p>
                      <a:endParaRPr lang="es-ES" sz="1400"/>
                    </a:p>
                  </a:txBody>
                  <a:tcPr/>
                </a:tc>
                <a:tc>
                  <a:txBody>
                    <a:bodyPr/>
                    <a:lstStyle/>
                    <a:p>
                      <a:endParaRPr lang="es-ES" sz="1400"/>
                    </a:p>
                  </a:txBody>
                  <a:tcPr/>
                </a:tc>
                <a:tc>
                  <a:txBody>
                    <a:bodyPr/>
                    <a:lstStyle/>
                    <a:p>
                      <a:endParaRPr lang="es-ES" sz="1400"/>
                    </a:p>
                  </a:txBody>
                  <a:tcPr/>
                </a:tc>
                <a:extLst>
                  <a:ext uri="{0D108BD9-81ED-4DB2-BD59-A6C34878D82A}">
                    <a16:rowId xmlns:a16="http://schemas.microsoft.com/office/drawing/2014/main" val="10001"/>
                  </a:ext>
                </a:extLst>
              </a:tr>
              <a:tr h="0">
                <a:tc>
                  <a:txBody>
                    <a:bodyPr/>
                    <a:lstStyle/>
                    <a:p>
                      <a:endParaRPr lang="es-ES" sz="1400"/>
                    </a:p>
                  </a:txBody>
                  <a:tcPr/>
                </a:tc>
                <a:tc>
                  <a:txBody>
                    <a:bodyPr/>
                    <a:lstStyle/>
                    <a:p>
                      <a:endParaRPr lang="es-ES" sz="1400"/>
                    </a:p>
                  </a:txBody>
                  <a:tcPr/>
                </a:tc>
                <a:tc>
                  <a:txBody>
                    <a:bodyPr/>
                    <a:lstStyle/>
                    <a:p>
                      <a:endParaRPr lang="es-ES" sz="1400" dirty="0"/>
                    </a:p>
                  </a:txBody>
                  <a:tcPr/>
                </a:tc>
                <a:tc>
                  <a:txBody>
                    <a:bodyPr/>
                    <a:lstStyle/>
                    <a:p>
                      <a:endParaRPr lang="es-ES" sz="1400"/>
                    </a:p>
                  </a:txBody>
                  <a:tcPr/>
                </a:tc>
                <a:extLst>
                  <a:ext uri="{0D108BD9-81ED-4DB2-BD59-A6C34878D82A}">
                    <a16:rowId xmlns:a16="http://schemas.microsoft.com/office/drawing/2014/main" val="10002"/>
                  </a:ext>
                </a:extLst>
              </a:tr>
              <a:tr h="0">
                <a:tc>
                  <a:txBody>
                    <a:bodyPr/>
                    <a:lstStyle/>
                    <a:p>
                      <a:endParaRPr lang="es-ES" sz="1400"/>
                    </a:p>
                  </a:txBody>
                  <a:tcPr/>
                </a:tc>
                <a:tc>
                  <a:txBody>
                    <a:bodyPr/>
                    <a:lstStyle/>
                    <a:p>
                      <a:endParaRPr lang="es-ES" sz="1400"/>
                    </a:p>
                  </a:txBody>
                  <a:tcPr/>
                </a:tc>
                <a:tc>
                  <a:txBody>
                    <a:bodyPr/>
                    <a:lstStyle/>
                    <a:p>
                      <a:endParaRPr lang="es-ES" sz="1400" dirty="0"/>
                    </a:p>
                  </a:txBody>
                  <a:tcPr/>
                </a:tc>
                <a:tc>
                  <a:txBody>
                    <a:bodyPr/>
                    <a:lstStyle/>
                    <a:p>
                      <a:endParaRPr lang="es-ES" sz="1400" dirty="0"/>
                    </a:p>
                  </a:txBody>
                  <a:tcPr/>
                </a:tc>
                <a:extLst>
                  <a:ext uri="{0D108BD9-81ED-4DB2-BD59-A6C34878D82A}">
                    <a16:rowId xmlns:a16="http://schemas.microsoft.com/office/drawing/2014/main" val="10003"/>
                  </a:ext>
                </a:extLst>
              </a:tr>
              <a:tr h="0">
                <a:tc>
                  <a:txBody>
                    <a:bodyPr/>
                    <a:lstStyle/>
                    <a:p>
                      <a:endParaRPr lang="es-ES" sz="1400" dirty="0"/>
                    </a:p>
                  </a:txBody>
                  <a:tcPr/>
                </a:tc>
                <a:tc>
                  <a:txBody>
                    <a:bodyPr/>
                    <a:lstStyle/>
                    <a:p>
                      <a:endParaRPr lang="es-ES" sz="1400" dirty="0"/>
                    </a:p>
                  </a:txBody>
                  <a:tcPr/>
                </a:tc>
                <a:tc>
                  <a:txBody>
                    <a:bodyPr/>
                    <a:lstStyle/>
                    <a:p>
                      <a:endParaRPr lang="es-ES" sz="1400" dirty="0"/>
                    </a:p>
                  </a:txBody>
                  <a:tcPr/>
                </a:tc>
                <a:tc>
                  <a:txBody>
                    <a:bodyPr/>
                    <a:lstStyle/>
                    <a:p>
                      <a:endParaRPr lang="es-ES" sz="1400" dirty="0"/>
                    </a:p>
                  </a:txBody>
                  <a:tcPr/>
                </a:tc>
                <a:extLst>
                  <a:ext uri="{0D108BD9-81ED-4DB2-BD59-A6C34878D82A}">
                    <a16:rowId xmlns:a16="http://schemas.microsoft.com/office/drawing/2014/main" val="10004"/>
                  </a:ext>
                </a:extLst>
              </a:tr>
              <a:tr h="0">
                <a:tc>
                  <a:txBody>
                    <a:bodyPr/>
                    <a:lstStyle/>
                    <a:p>
                      <a:r>
                        <a:rPr lang="es-ES" sz="2400" dirty="0"/>
                        <a:t>+</a:t>
                      </a:r>
                    </a:p>
                  </a:txBody>
                  <a:tcPr/>
                </a:tc>
                <a:tc>
                  <a:txBody>
                    <a:bodyPr/>
                    <a:lstStyle/>
                    <a:p>
                      <a:endParaRPr lang="es-ES" sz="1400" dirty="0"/>
                    </a:p>
                  </a:txBody>
                  <a:tcPr/>
                </a:tc>
                <a:tc>
                  <a:txBody>
                    <a:bodyPr/>
                    <a:lstStyle/>
                    <a:p>
                      <a:endParaRPr lang="es-ES" sz="1400" dirty="0"/>
                    </a:p>
                  </a:txBody>
                  <a:tcPr/>
                </a:tc>
                <a:tc>
                  <a:txBody>
                    <a:bodyPr/>
                    <a:lstStyle/>
                    <a:p>
                      <a:endParaRPr lang="es-ES" sz="1400" dirty="0"/>
                    </a:p>
                  </a:txBody>
                  <a:tcPr/>
                </a:tc>
                <a:extLst>
                  <a:ext uri="{0D108BD9-81ED-4DB2-BD59-A6C34878D82A}">
                    <a16:rowId xmlns:a16="http://schemas.microsoft.com/office/drawing/2014/main" val="10005"/>
                  </a:ext>
                </a:extLst>
              </a:tr>
            </a:tbl>
          </a:graphicData>
        </a:graphic>
      </p:graphicFrame>
      <p:sp>
        <p:nvSpPr>
          <p:cNvPr id="16" name="Título 1"/>
          <p:cNvSpPr txBox="1">
            <a:spLocks/>
          </p:cNvSpPr>
          <p:nvPr/>
        </p:nvSpPr>
        <p:spPr>
          <a:xfrm>
            <a:off x="523076" y="3664005"/>
            <a:ext cx="8013620" cy="645438"/>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800" kern="1200">
                <a:solidFill>
                  <a:schemeClr val="bg1"/>
                </a:solidFill>
                <a:latin typeface="+mj-lt"/>
                <a:ea typeface="+mj-ea"/>
                <a:cs typeface="+mj-cs"/>
              </a:defRPr>
            </a:lvl1pPr>
          </a:lstStyle>
          <a:p>
            <a:pPr algn="ctr"/>
            <a:r>
              <a:rPr lang="es-ES" sz="2000" dirty="0"/>
              <a:t>Vecinos / Compañeros de la Escuela / Otros</a:t>
            </a:r>
          </a:p>
        </p:txBody>
      </p:sp>
      <p:graphicFrame>
        <p:nvGraphicFramePr>
          <p:cNvPr id="17" name="Tabla 16"/>
          <p:cNvGraphicFramePr>
            <a:graphicFrameLocks noGrp="1"/>
          </p:cNvGraphicFramePr>
          <p:nvPr>
            <p:extLst>
              <p:ext uri="{D42A27DB-BD31-4B8C-83A1-F6EECF244321}">
                <p14:modId xmlns:p14="http://schemas.microsoft.com/office/powerpoint/2010/main" val="890445067"/>
              </p:ext>
            </p:extLst>
          </p:nvPr>
        </p:nvGraphicFramePr>
        <p:xfrm>
          <a:off x="523074" y="4296487"/>
          <a:ext cx="8143208" cy="1981200"/>
        </p:xfrm>
        <a:graphic>
          <a:graphicData uri="http://schemas.openxmlformats.org/drawingml/2006/table">
            <a:tbl>
              <a:tblPr firstRow="1" bandRow="1">
                <a:tableStyleId>{5C22544A-7EE6-4342-B048-85BDC9FD1C3A}</a:tableStyleId>
              </a:tblPr>
              <a:tblGrid>
                <a:gridCol w="3063389">
                  <a:extLst>
                    <a:ext uri="{9D8B030D-6E8A-4147-A177-3AD203B41FA5}">
                      <a16:colId xmlns:a16="http://schemas.microsoft.com/office/drawing/2014/main" val="20000"/>
                    </a:ext>
                  </a:extLst>
                </a:gridCol>
                <a:gridCol w="1917891">
                  <a:extLst>
                    <a:ext uri="{9D8B030D-6E8A-4147-A177-3AD203B41FA5}">
                      <a16:colId xmlns:a16="http://schemas.microsoft.com/office/drawing/2014/main" val="20001"/>
                    </a:ext>
                  </a:extLst>
                </a:gridCol>
                <a:gridCol w="1347708">
                  <a:extLst>
                    <a:ext uri="{9D8B030D-6E8A-4147-A177-3AD203B41FA5}">
                      <a16:colId xmlns:a16="http://schemas.microsoft.com/office/drawing/2014/main" val="20002"/>
                    </a:ext>
                  </a:extLst>
                </a:gridCol>
                <a:gridCol w="1814220">
                  <a:extLst>
                    <a:ext uri="{9D8B030D-6E8A-4147-A177-3AD203B41FA5}">
                      <a16:colId xmlns:a16="http://schemas.microsoft.com/office/drawing/2014/main" val="20003"/>
                    </a:ext>
                  </a:extLst>
                </a:gridCol>
              </a:tblGrid>
              <a:tr h="0">
                <a:tc>
                  <a:txBody>
                    <a:bodyPr/>
                    <a:lstStyle/>
                    <a:p>
                      <a:pPr algn="ctr"/>
                      <a:r>
                        <a:rPr lang="es-ES" sz="1400" dirty="0"/>
                        <a:t>Nombre</a:t>
                      </a:r>
                    </a:p>
                  </a:txBody>
                  <a:tcPr anchor="ctr"/>
                </a:tc>
                <a:tc>
                  <a:txBody>
                    <a:bodyPr/>
                    <a:lstStyle/>
                    <a:p>
                      <a:pPr algn="ctr"/>
                      <a:r>
                        <a:rPr lang="es-ES" sz="1400" dirty="0"/>
                        <a:t>Celular/Teléfono</a:t>
                      </a:r>
                    </a:p>
                  </a:txBody>
                  <a:tcPr anchor="ctr"/>
                </a:tc>
                <a:tc>
                  <a:txBody>
                    <a:bodyPr/>
                    <a:lstStyle/>
                    <a:p>
                      <a:pPr algn="ctr"/>
                      <a:r>
                        <a:rPr lang="es-ES" sz="1400" dirty="0"/>
                        <a:t>Relación</a:t>
                      </a:r>
                    </a:p>
                  </a:txBody>
                  <a:tcPr anchor="ctr"/>
                </a:tc>
                <a:tc>
                  <a:txBody>
                    <a:bodyPr/>
                    <a:lstStyle/>
                    <a:p>
                      <a:pPr algn="ctr"/>
                      <a:r>
                        <a:rPr lang="es-ES" sz="1400" dirty="0"/>
                        <a:t>Observaciones</a:t>
                      </a:r>
                    </a:p>
                  </a:txBody>
                  <a:tcPr anchor="ctr"/>
                </a:tc>
                <a:extLst>
                  <a:ext uri="{0D108BD9-81ED-4DB2-BD59-A6C34878D82A}">
                    <a16:rowId xmlns:a16="http://schemas.microsoft.com/office/drawing/2014/main" val="10000"/>
                  </a:ext>
                </a:extLst>
              </a:tr>
              <a:tr h="0">
                <a:tc>
                  <a:txBody>
                    <a:bodyPr/>
                    <a:lstStyle/>
                    <a:p>
                      <a:endParaRPr lang="es-ES" sz="1400"/>
                    </a:p>
                  </a:txBody>
                  <a:tcPr/>
                </a:tc>
                <a:tc>
                  <a:txBody>
                    <a:bodyPr/>
                    <a:lstStyle/>
                    <a:p>
                      <a:endParaRPr lang="es-ES" sz="1400"/>
                    </a:p>
                  </a:txBody>
                  <a:tcPr/>
                </a:tc>
                <a:tc>
                  <a:txBody>
                    <a:bodyPr/>
                    <a:lstStyle/>
                    <a:p>
                      <a:endParaRPr lang="es-ES" sz="1400"/>
                    </a:p>
                  </a:txBody>
                  <a:tcPr/>
                </a:tc>
                <a:tc>
                  <a:txBody>
                    <a:bodyPr/>
                    <a:lstStyle/>
                    <a:p>
                      <a:endParaRPr lang="es-ES" sz="1400"/>
                    </a:p>
                  </a:txBody>
                  <a:tcPr/>
                </a:tc>
                <a:extLst>
                  <a:ext uri="{0D108BD9-81ED-4DB2-BD59-A6C34878D82A}">
                    <a16:rowId xmlns:a16="http://schemas.microsoft.com/office/drawing/2014/main" val="10001"/>
                  </a:ext>
                </a:extLst>
              </a:tr>
              <a:tr h="0">
                <a:tc>
                  <a:txBody>
                    <a:bodyPr/>
                    <a:lstStyle/>
                    <a:p>
                      <a:endParaRPr lang="es-ES" sz="1400"/>
                    </a:p>
                  </a:txBody>
                  <a:tcPr/>
                </a:tc>
                <a:tc>
                  <a:txBody>
                    <a:bodyPr/>
                    <a:lstStyle/>
                    <a:p>
                      <a:endParaRPr lang="es-ES" sz="1400"/>
                    </a:p>
                  </a:txBody>
                  <a:tcPr/>
                </a:tc>
                <a:tc>
                  <a:txBody>
                    <a:bodyPr/>
                    <a:lstStyle/>
                    <a:p>
                      <a:endParaRPr lang="es-ES" sz="1400" dirty="0"/>
                    </a:p>
                  </a:txBody>
                  <a:tcPr/>
                </a:tc>
                <a:tc>
                  <a:txBody>
                    <a:bodyPr/>
                    <a:lstStyle/>
                    <a:p>
                      <a:endParaRPr lang="es-ES" sz="1400"/>
                    </a:p>
                  </a:txBody>
                  <a:tcPr/>
                </a:tc>
                <a:extLst>
                  <a:ext uri="{0D108BD9-81ED-4DB2-BD59-A6C34878D82A}">
                    <a16:rowId xmlns:a16="http://schemas.microsoft.com/office/drawing/2014/main" val="10002"/>
                  </a:ext>
                </a:extLst>
              </a:tr>
              <a:tr h="0">
                <a:tc>
                  <a:txBody>
                    <a:bodyPr/>
                    <a:lstStyle/>
                    <a:p>
                      <a:endParaRPr lang="es-ES" sz="1400"/>
                    </a:p>
                  </a:txBody>
                  <a:tcPr/>
                </a:tc>
                <a:tc>
                  <a:txBody>
                    <a:bodyPr/>
                    <a:lstStyle/>
                    <a:p>
                      <a:endParaRPr lang="es-ES" sz="1400"/>
                    </a:p>
                  </a:txBody>
                  <a:tcPr/>
                </a:tc>
                <a:tc>
                  <a:txBody>
                    <a:bodyPr/>
                    <a:lstStyle/>
                    <a:p>
                      <a:endParaRPr lang="es-ES" sz="1400" dirty="0"/>
                    </a:p>
                  </a:txBody>
                  <a:tcPr/>
                </a:tc>
                <a:tc>
                  <a:txBody>
                    <a:bodyPr/>
                    <a:lstStyle/>
                    <a:p>
                      <a:endParaRPr lang="es-ES" sz="1400" dirty="0"/>
                    </a:p>
                  </a:txBody>
                  <a:tcPr/>
                </a:tc>
                <a:extLst>
                  <a:ext uri="{0D108BD9-81ED-4DB2-BD59-A6C34878D82A}">
                    <a16:rowId xmlns:a16="http://schemas.microsoft.com/office/drawing/2014/main" val="10003"/>
                  </a:ext>
                </a:extLst>
              </a:tr>
              <a:tr h="0">
                <a:tc>
                  <a:txBody>
                    <a:bodyPr/>
                    <a:lstStyle/>
                    <a:p>
                      <a:endParaRPr lang="es-ES" sz="1400" dirty="0"/>
                    </a:p>
                  </a:txBody>
                  <a:tcPr/>
                </a:tc>
                <a:tc>
                  <a:txBody>
                    <a:bodyPr/>
                    <a:lstStyle/>
                    <a:p>
                      <a:endParaRPr lang="es-ES" sz="1400" dirty="0"/>
                    </a:p>
                  </a:txBody>
                  <a:tcPr/>
                </a:tc>
                <a:tc>
                  <a:txBody>
                    <a:bodyPr/>
                    <a:lstStyle/>
                    <a:p>
                      <a:endParaRPr lang="es-ES" sz="1400" dirty="0"/>
                    </a:p>
                  </a:txBody>
                  <a:tcPr/>
                </a:tc>
                <a:tc>
                  <a:txBody>
                    <a:bodyPr/>
                    <a:lstStyle/>
                    <a:p>
                      <a:endParaRPr lang="es-ES" sz="1400" dirty="0"/>
                    </a:p>
                  </a:txBody>
                  <a:tcPr/>
                </a:tc>
                <a:extLst>
                  <a:ext uri="{0D108BD9-81ED-4DB2-BD59-A6C34878D82A}">
                    <a16:rowId xmlns:a16="http://schemas.microsoft.com/office/drawing/2014/main" val="10004"/>
                  </a:ext>
                </a:extLst>
              </a:tr>
              <a:tr h="0">
                <a:tc>
                  <a:txBody>
                    <a:bodyPr/>
                    <a:lstStyle/>
                    <a:p>
                      <a:r>
                        <a:rPr lang="es-ES" sz="2400" dirty="0"/>
                        <a:t>+</a:t>
                      </a:r>
                    </a:p>
                  </a:txBody>
                  <a:tcPr/>
                </a:tc>
                <a:tc>
                  <a:txBody>
                    <a:bodyPr/>
                    <a:lstStyle/>
                    <a:p>
                      <a:endParaRPr lang="es-ES" sz="1400" dirty="0"/>
                    </a:p>
                  </a:txBody>
                  <a:tcPr/>
                </a:tc>
                <a:tc>
                  <a:txBody>
                    <a:bodyPr/>
                    <a:lstStyle/>
                    <a:p>
                      <a:endParaRPr lang="es-ES" sz="1400" dirty="0"/>
                    </a:p>
                  </a:txBody>
                  <a:tcPr/>
                </a:tc>
                <a:tc>
                  <a:txBody>
                    <a:bodyPr/>
                    <a:lstStyle/>
                    <a:p>
                      <a:endParaRPr lang="es-ES" sz="14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228896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29933" y="2753810"/>
            <a:ext cx="7583487" cy="415935"/>
          </a:xfrm>
        </p:spPr>
        <p:txBody>
          <a:bodyPr/>
          <a:lstStyle/>
          <a:p>
            <a:pPr algn="ctr"/>
            <a:r>
              <a:rPr lang="es-ES" sz="2400" dirty="0"/>
              <a:t>Enviar Check-up Financiero por email</a:t>
            </a:r>
          </a:p>
        </p:txBody>
      </p:sp>
      <p:pic>
        <p:nvPicPr>
          <p:cNvPr id="10" name="Imagen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graphicFrame>
        <p:nvGraphicFramePr>
          <p:cNvPr id="9" name="Tabla 8">
            <a:extLst>
              <a:ext uri="{FF2B5EF4-FFF2-40B4-BE49-F238E27FC236}">
                <a16:creationId xmlns:a16="http://schemas.microsoft.com/office/drawing/2014/main" id="{919520A2-2CE1-8544-A8E6-7FE0F675DA02}"/>
              </a:ext>
            </a:extLst>
          </p:cNvPr>
          <p:cNvGraphicFramePr>
            <a:graphicFrameLocks noGrp="1"/>
          </p:cNvGraphicFramePr>
          <p:nvPr>
            <p:extLst>
              <p:ext uri="{D42A27DB-BD31-4B8C-83A1-F6EECF244321}">
                <p14:modId xmlns:p14="http://schemas.microsoft.com/office/powerpoint/2010/main" val="336311975"/>
              </p:ext>
            </p:extLst>
          </p:nvPr>
        </p:nvGraphicFramePr>
        <p:xfrm>
          <a:off x="2361235" y="6186978"/>
          <a:ext cx="6597566" cy="474897"/>
        </p:xfrm>
        <a:graphic>
          <a:graphicData uri="http://schemas.openxmlformats.org/drawingml/2006/table">
            <a:tbl>
              <a:tblPr firstRow="1" bandRow="1">
                <a:tableStyleId>{00A15C55-8517-42AA-B614-E9B94910E393}</a:tableStyleId>
              </a:tblPr>
              <a:tblGrid>
                <a:gridCol w="1346170">
                  <a:extLst>
                    <a:ext uri="{9D8B030D-6E8A-4147-A177-3AD203B41FA5}">
                      <a16:colId xmlns:a16="http://schemas.microsoft.com/office/drawing/2014/main" val="20000"/>
                    </a:ext>
                  </a:extLst>
                </a:gridCol>
                <a:gridCol w="1306185">
                  <a:extLst>
                    <a:ext uri="{9D8B030D-6E8A-4147-A177-3AD203B41FA5}">
                      <a16:colId xmlns:a16="http://schemas.microsoft.com/office/drawing/2014/main" val="20001"/>
                    </a:ext>
                  </a:extLst>
                </a:gridCol>
                <a:gridCol w="2179329">
                  <a:extLst>
                    <a:ext uri="{9D8B030D-6E8A-4147-A177-3AD203B41FA5}">
                      <a16:colId xmlns:a16="http://schemas.microsoft.com/office/drawing/2014/main" val="3053530822"/>
                    </a:ext>
                  </a:extLst>
                </a:gridCol>
                <a:gridCol w="1765882">
                  <a:extLst>
                    <a:ext uri="{9D8B030D-6E8A-4147-A177-3AD203B41FA5}">
                      <a16:colId xmlns:a16="http://schemas.microsoft.com/office/drawing/2014/main" val="2379173768"/>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800" b="1" kern="1200" dirty="0">
                          <a:solidFill>
                            <a:schemeClr val="lt1"/>
                          </a:solidFill>
                          <a:latin typeface="+mn-lt"/>
                          <a:ea typeface="+mn-ea"/>
                          <a:cs typeface="+mn-cs"/>
                        </a:rPr>
                        <a:t>Cancelar</a:t>
                      </a:r>
                    </a:p>
                  </a:txBody>
                  <a:tcPr anchor="ctr"/>
                </a:tc>
                <a:tc>
                  <a:txBody>
                    <a:bodyPr/>
                    <a:lstStyle/>
                    <a:p>
                      <a:pPr algn="ctr"/>
                      <a:r>
                        <a:rPr lang="es-ES" sz="1200" dirty="0"/>
                        <a:t>Enviar Check-up Financiero por email</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46059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DEEC1B1-F77E-4248-9C89-6F79725EB0C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83345" y="229445"/>
            <a:ext cx="4818233" cy="6410345"/>
          </a:xfrm>
          <a:prstGeom prst="rect">
            <a:avLst/>
          </a:prstGeom>
        </p:spPr>
      </p:pic>
      <p:sp>
        <p:nvSpPr>
          <p:cNvPr id="5" name="Título 1">
            <a:extLst>
              <a:ext uri="{FF2B5EF4-FFF2-40B4-BE49-F238E27FC236}">
                <a16:creationId xmlns:a16="http://schemas.microsoft.com/office/drawing/2014/main" id="{83C982B5-4B02-7D45-BA64-DC76EE3C2B0E}"/>
              </a:ext>
            </a:extLst>
          </p:cNvPr>
          <p:cNvSpPr>
            <a:spLocks noGrp="1"/>
          </p:cNvSpPr>
          <p:nvPr>
            <p:ph type="title"/>
          </p:nvPr>
        </p:nvSpPr>
        <p:spPr>
          <a:xfrm>
            <a:off x="509155" y="828247"/>
            <a:ext cx="3273137" cy="3558557"/>
          </a:xfrm>
        </p:spPr>
        <p:txBody>
          <a:bodyPr anchor="t"/>
          <a:lstStyle/>
          <a:p>
            <a:pPr>
              <a:lnSpc>
                <a:spcPct val="150000"/>
              </a:lnSpc>
            </a:pPr>
            <a:r>
              <a:rPr lang="es-ES" sz="2000" dirty="0"/>
              <a:t>Página 1 de 2 del Diagnóstico del Check-up Financiero</a:t>
            </a:r>
            <a:br>
              <a:rPr lang="es-ES" sz="2000" dirty="0"/>
            </a:br>
            <a:r>
              <a:rPr lang="es-ES" sz="2000" dirty="0"/>
              <a:t>Enviada por email al prospecto, al Agente y InverVÁ</a:t>
            </a:r>
          </a:p>
        </p:txBody>
      </p:sp>
    </p:spTree>
    <p:extLst>
      <p:ext uri="{BB962C8B-B14F-4D97-AF65-F5344CB8AC3E}">
        <p14:creationId xmlns:p14="http://schemas.microsoft.com/office/powerpoint/2010/main" val="21490963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71630CB-AB0F-EE47-971F-98F60A0783A9}"/>
              </a:ext>
            </a:extLst>
          </p:cNvPr>
          <p:cNvPicPr>
            <a:picLocks noChangeAspect="1"/>
          </p:cNvPicPr>
          <p:nvPr/>
        </p:nvPicPr>
        <p:blipFill>
          <a:blip r:embed="rId2"/>
          <a:stretch>
            <a:fillRect/>
          </a:stretch>
        </p:blipFill>
        <p:spPr>
          <a:xfrm>
            <a:off x="3518703" y="155366"/>
            <a:ext cx="5451677" cy="6485789"/>
          </a:xfrm>
          <a:prstGeom prst="rect">
            <a:avLst/>
          </a:prstGeom>
        </p:spPr>
      </p:pic>
      <p:sp>
        <p:nvSpPr>
          <p:cNvPr id="7" name="Título 1">
            <a:extLst>
              <a:ext uri="{FF2B5EF4-FFF2-40B4-BE49-F238E27FC236}">
                <a16:creationId xmlns:a16="http://schemas.microsoft.com/office/drawing/2014/main" id="{90E819AF-87B8-B64F-AA8D-03FEFECC4870}"/>
              </a:ext>
            </a:extLst>
          </p:cNvPr>
          <p:cNvSpPr>
            <a:spLocks noGrp="1"/>
          </p:cNvSpPr>
          <p:nvPr>
            <p:ph type="title"/>
          </p:nvPr>
        </p:nvSpPr>
        <p:spPr>
          <a:xfrm>
            <a:off x="509155" y="828247"/>
            <a:ext cx="2905377" cy="3558557"/>
          </a:xfrm>
        </p:spPr>
        <p:txBody>
          <a:bodyPr anchor="t"/>
          <a:lstStyle/>
          <a:p>
            <a:pPr>
              <a:lnSpc>
                <a:spcPct val="150000"/>
              </a:lnSpc>
            </a:pPr>
            <a:r>
              <a:rPr lang="es-ES" sz="2000" dirty="0"/>
              <a:t>Página 2 de 2 del Diagnóstico del Check-up Financiero</a:t>
            </a:r>
            <a:br>
              <a:rPr lang="es-ES" sz="2000" dirty="0"/>
            </a:br>
            <a:r>
              <a:rPr lang="es-ES" sz="2000" dirty="0"/>
              <a:t>Enviada por email al prospecto, al Agente y InverVÁ</a:t>
            </a:r>
          </a:p>
        </p:txBody>
      </p:sp>
    </p:spTree>
    <p:extLst>
      <p:ext uri="{BB962C8B-B14F-4D97-AF65-F5344CB8AC3E}">
        <p14:creationId xmlns:p14="http://schemas.microsoft.com/office/powerpoint/2010/main" val="2311131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01359" y="205816"/>
            <a:ext cx="7583487" cy="615333"/>
          </a:xfrm>
        </p:spPr>
        <p:txBody>
          <a:bodyPr/>
          <a:lstStyle/>
          <a:p>
            <a:r>
              <a:rPr lang="es-ES" sz="2800" dirty="0" err="1"/>
              <a:t>Check</a:t>
            </a:r>
            <a:r>
              <a:rPr lang="es-ES" sz="2800" dirty="0"/>
              <a:t>-up Financiero</a:t>
            </a:r>
          </a:p>
        </p:txBody>
      </p:sp>
      <p:sp>
        <p:nvSpPr>
          <p:cNvPr id="3" name="Marcador de contenido 2"/>
          <p:cNvSpPr>
            <a:spLocks noGrp="1"/>
          </p:cNvSpPr>
          <p:nvPr>
            <p:ph idx="1"/>
          </p:nvPr>
        </p:nvSpPr>
        <p:spPr>
          <a:xfrm>
            <a:off x="435804" y="1206438"/>
            <a:ext cx="8191189" cy="3548264"/>
          </a:xfrm>
          <a:solidFill>
            <a:srgbClr val="FFFFFF"/>
          </a:solidFill>
        </p:spPr>
        <p:txBody>
          <a:bodyPr>
            <a:normAutofit/>
          </a:bodyPr>
          <a:lstStyle/>
          <a:p>
            <a:pPr marL="0" indent="0">
              <a:buNone/>
            </a:pPr>
            <a:r>
              <a:rPr lang="es-ES" sz="1600" dirty="0">
                <a:solidFill>
                  <a:schemeClr val="tx1">
                    <a:lumMod val="65000"/>
                    <a:lumOff val="35000"/>
                  </a:schemeClr>
                </a:solidFill>
              </a:rPr>
              <a:t>Nombre ___________________________________________________________________ </a:t>
            </a:r>
          </a:p>
          <a:p>
            <a:pPr marL="0" indent="0">
              <a:buNone/>
            </a:pPr>
            <a:r>
              <a:rPr lang="es-ES" sz="1600" dirty="0">
                <a:solidFill>
                  <a:schemeClr val="tx1">
                    <a:lumMod val="65000"/>
                    <a:lumOff val="35000"/>
                  </a:schemeClr>
                </a:solidFill>
              </a:rPr>
              <a:t>Fecha de Nacimiento ________________________________________________________</a:t>
            </a:r>
          </a:p>
          <a:p>
            <a:pPr marL="0" indent="0">
              <a:buNone/>
            </a:pPr>
            <a:r>
              <a:rPr lang="es-ES" sz="1600" dirty="0">
                <a:solidFill>
                  <a:schemeClr val="tx1">
                    <a:lumMod val="65000"/>
                    <a:lumOff val="35000"/>
                  </a:schemeClr>
                </a:solidFill>
              </a:rPr>
              <a:t>Email _____________________________ Celular  ________________________________</a:t>
            </a:r>
          </a:p>
          <a:p>
            <a:pPr marL="0" indent="0">
              <a:buNone/>
            </a:pPr>
            <a:r>
              <a:rPr lang="es-ES" sz="1600" dirty="0">
                <a:solidFill>
                  <a:schemeClr val="tx1">
                    <a:lumMod val="65000"/>
                    <a:lumOff val="35000"/>
                  </a:schemeClr>
                </a:solidFill>
              </a:rPr>
              <a:t>Notas : ____________________________________________________________________</a:t>
            </a:r>
          </a:p>
          <a:p>
            <a:pPr marL="0" indent="0">
              <a:buNone/>
            </a:pPr>
            <a:r>
              <a:rPr lang="es-ES" sz="1600" dirty="0">
                <a:solidFill>
                  <a:schemeClr val="tx1">
                    <a:lumMod val="65000"/>
                    <a:lumOff val="35000"/>
                  </a:schemeClr>
                </a:solidFill>
              </a:rPr>
              <a:t>___________________________________________________________________________</a:t>
            </a:r>
          </a:p>
          <a:p>
            <a:pPr marL="0" indent="0">
              <a:buNone/>
            </a:pPr>
            <a:r>
              <a:rPr lang="es-ES" sz="1600" dirty="0">
                <a:solidFill>
                  <a:schemeClr val="tx1">
                    <a:lumMod val="65000"/>
                    <a:lumOff val="35000"/>
                  </a:schemeClr>
                </a:solidFill>
              </a:rPr>
              <a:t>Número de dependientes económicos</a:t>
            </a:r>
          </a:p>
          <a:p>
            <a:pPr marL="0" indent="0">
              <a:buNone/>
            </a:pPr>
            <a:r>
              <a:rPr lang="es-ES" sz="1600" dirty="0">
                <a:solidFill>
                  <a:schemeClr val="tx1">
                    <a:lumMod val="65000"/>
                    <a:lumOff val="35000"/>
                  </a:schemeClr>
                </a:solidFill>
              </a:rPr>
              <a:t>(El número de dependientes económicos debe guardarse para las siguientes secciones)</a:t>
            </a:r>
          </a:p>
        </p:txBody>
      </p:sp>
      <p:pic>
        <p:nvPicPr>
          <p:cNvPr id="5" name="Imagen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graphicFrame>
        <p:nvGraphicFramePr>
          <p:cNvPr id="8" name="Tabla 7">
            <a:extLst>
              <a:ext uri="{FF2B5EF4-FFF2-40B4-BE49-F238E27FC236}">
                <a16:creationId xmlns:a16="http://schemas.microsoft.com/office/drawing/2014/main" id="{079F4BDC-47FC-424B-9753-9ADED73FEAC8}"/>
              </a:ext>
            </a:extLst>
          </p:cNvPr>
          <p:cNvGraphicFramePr>
            <a:graphicFrameLocks noGrp="1"/>
          </p:cNvGraphicFramePr>
          <p:nvPr>
            <p:extLst>
              <p:ext uri="{D42A27DB-BD31-4B8C-83A1-F6EECF244321}">
                <p14:modId xmlns:p14="http://schemas.microsoft.com/office/powerpoint/2010/main" val="525787304"/>
              </p:ext>
            </p:extLst>
          </p:nvPr>
        </p:nvGraphicFramePr>
        <p:xfrm>
          <a:off x="4074533" y="3673287"/>
          <a:ext cx="378158" cy="335280"/>
        </p:xfrm>
        <a:graphic>
          <a:graphicData uri="http://schemas.openxmlformats.org/drawingml/2006/table">
            <a:tbl>
              <a:tblPr firstRow="1" bandRow="1">
                <a:tableStyleId>{5C22544A-7EE6-4342-B048-85BDC9FD1C3A}</a:tableStyleId>
              </a:tblPr>
              <a:tblGrid>
                <a:gridCol w="378158">
                  <a:extLst>
                    <a:ext uri="{9D8B030D-6E8A-4147-A177-3AD203B41FA5}">
                      <a16:colId xmlns:a16="http://schemas.microsoft.com/office/drawing/2014/main" val="20001"/>
                    </a:ext>
                  </a:extLst>
                </a:gridCol>
              </a:tblGrid>
              <a:tr h="298034">
                <a:tc>
                  <a:txBody>
                    <a:bodyPr/>
                    <a:lstStyle/>
                    <a:p>
                      <a:pPr algn="ctr"/>
                      <a:endParaRPr lang="es-ES" sz="1600" dirty="0"/>
                    </a:p>
                  </a:txBody>
                  <a:tcPr anchor="ctr"/>
                </a:tc>
                <a:extLst>
                  <a:ext uri="{0D108BD9-81ED-4DB2-BD59-A6C34878D82A}">
                    <a16:rowId xmlns:a16="http://schemas.microsoft.com/office/drawing/2014/main" val="10000"/>
                  </a:ext>
                </a:extLst>
              </a:tr>
            </a:tbl>
          </a:graphicData>
        </a:graphic>
      </p:graphicFrame>
      <p:sp>
        <p:nvSpPr>
          <p:cNvPr id="9" name="Triángulo isósceles 24">
            <a:extLst>
              <a:ext uri="{FF2B5EF4-FFF2-40B4-BE49-F238E27FC236}">
                <a16:creationId xmlns:a16="http://schemas.microsoft.com/office/drawing/2014/main" id="{88DF56AA-3EAA-504F-86B2-C68FCF88931D}"/>
              </a:ext>
            </a:extLst>
          </p:cNvPr>
          <p:cNvSpPr/>
          <p:nvPr/>
        </p:nvSpPr>
        <p:spPr>
          <a:xfrm rot="10800000">
            <a:off x="4173652" y="3730789"/>
            <a:ext cx="179920" cy="243418"/>
          </a:xfrm>
          <a:prstGeom prst="triangle">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aphicFrame>
        <p:nvGraphicFramePr>
          <p:cNvPr id="12" name="Tabla 11">
            <a:extLst>
              <a:ext uri="{FF2B5EF4-FFF2-40B4-BE49-F238E27FC236}">
                <a16:creationId xmlns:a16="http://schemas.microsoft.com/office/drawing/2014/main" id="{B67D862B-84E9-D94F-828D-2F52A8BC612E}"/>
              </a:ext>
            </a:extLst>
          </p:cNvPr>
          <p:cNvGraphicFramePr>
            <a:graphicFrameLocks noGrp="1"/>
          </p:cNvGraphicFramePr>
          <p:nvPr>
            <p:extLst>
              <p:ext uri="{D42A27DB-BD31-4B8C-83A1-F6EECF244321}">
                <p14:modId xmlns:p14="http://schemas.microsoft.com/office/powerpoint/2010/main" val="3217342747"/>
              </p:ext>
            </p:extLst>
          </p:nvPr>
        </p:nvGraphicFramePr>
        <p:xfrm>
          <a:off x="5393803" y="6181586"/>
          <a:ext cx="3567124"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1745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ceso alternativo 4"/>
          <p:cNvSpPr/>
          <p:nvPr/>
        </p:nvSpPr>
        <p:spPr>
          <a:xfrm>
            <a:off x="177549" y="930497"/>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Retiro</a:t>
            </a:r>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17" name="Proceso alternativo 16"/>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18" name="Proceso alternativo 17"/>
          <p:cNvSpPr/>
          <p:nvPr/>
        </p:nvSpPr>
        <p:spPr>
          <a:xfrm>
            <a:off x="177549" y="3231384"/>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19" name="Proceso alternativo 18"/>
          <p:cNvSpPr/>
          <p:nvPr/>
        </p:nvSpPr>
        <p:spPr>
          <a:xfrm>
            <a:off x="176327" y="1685566"/>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20" name="Proceso alternativo 19"/>
          <p:cNvSpPr/>
          <p:nvPr/>
        </p:nvSpPr>
        <p:spPr>
          <a:xfrm>
            <a:off x="176327" y="2457089"/>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a:t>Diagnóstico del </a:t>
            </a:r>
            <a:r>
              <a:rPr lang="es-ES" sz="1100" dirty="0" err="1"/>
              <a:t>Check</a:t>
            </a:r>
            <a:r>
              <a:rPr lang="es-ES" sz="1100" dirty="0"/>
              <a:t>-up Financiero</a:t>
            </a:r>
            <a:endParaRPr lang="es-ES" sz="1050" dirty="0"/>
          </a:p>
        </p:txBody>
      </p:sp>
      <p:sp>
        <p:nvSpPr>
          <p:cNvPr id="16" name="CuadroTexto 15"/>
          <p:cNvSpPr txBox="1"/>
          <p:nvPr/>
        </p:nvSpPr>
        <p:spPr>
          <a:xfrm>
            <a:off x="2802771" y="2139951"/>
            <a:ext cx="5257492" cy="1200329"/>
          </a:xfrm>
          <a:prstGeom prst="rect">
            <a:avLst/>
          </a:prstGeom>
          <a:solidFill>
            <a:schemeClr val="lt1">
              <a:alpha val="93000"/>
            </a:schemeClr>
          </a:solidFill>
          <a:ln cap="rnd"/>
          <a:effectLst>
            <a:reflection blurRad="6350" stA="50000" endA="300" endPos="55000" dir="5400000" sy="-100000" algn="bl" rotWithShape="0"/>
          </a:effectLst>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endParaRPr lang="es-ES" dirty="0"/>
          </a:p>
          <a:p>
            <a:pPr algn="ctr"/>
            <a:r>
              <a:rPr lang="es-ES" dirty="0"/>
              <a:t>El cliente va escogiendo los temas importantes para él</a:t>
            </a:r>
          </a:p>
          <a:p>
            <a:pPr algn="ctr"/>
            <a:endParaRPr lang="es-ES" dirty="0"/>
          </a:p>
        </p:txBody>
      </p:sp>
      <p:graphicFrame>
        <p:nvGraphicFramePr>
          <p:cNvPr id="14" name="Tabla 13">
            <a:extLst>
              <a:ext uri="{FF2B5EF4-FFF2-40B4-BE49-F238E27FC236}">
                <a16:creationId xmlns:a16="http://schemas.microsoft.com/office/drawing/2014/main" id="{C768C338-16B6-EC41-ABC1-71B24C74B211}"/>
              </a:ext>
            </a:extLst>
          </p:cNvPr>
          <p:cNvGraphicFramePr>
            <a:graphicFrameLocks noGrp="1"/>
          </p:cNvGraphicFramePr>
          <p:nvPr>
            <p:extLst>
              <p:ext uri="{D42A27DB-BD31-4B8C-83A1-F6EECF244321}">
                <p14:modId xmlns:p14="http://schemas.microsoft.com/office/powerpoint/2010/main" val="3217342747"/>
              </p:ext>
            </p:extLst>
          </p:nvPr>
        </p:nvGraphicFramePr>
        <p:xfrm>
          <a:off x="5393803" y="6181586"/>
          <a:ext cx="3567124"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23783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ceso alternativo 4"/>
          <p:cNvSpPr/>
          <p:nvPr/>
        </p:nvSpPr>
        <p:spPr>
          <a:xfrm>
            <a:off x="177549" y="930497"/>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dirty="0"/>
              <a:t>Retiro</a:t>
            </a:r>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23" name="CuadroTexto 22">
            <a:extLst>
              <a:ext uri="{FF2B5EF4-FFF2-40B4-BE49-F238E27FC236}">
                <a16:creationId xmlns:a16="http://schemas.microsoft.com/office/drawing/2014/main" id="{7E07CDAE-6331-B441-9F27-37CAECF5CEE5}"/>
              </a:ext>
            </a:extLst>
          </p:cNvPr>
          <p:cNvSpPr txBox="1"/>
          <p:nvPr/>
        </p:nvSpPr>
        <p:spPr>
          <a:xfrm>
            <a:off x="2802771" y="2416950"/>
            <a:ext cx="5257492" cy="646331"/>
          </a:xfrm>
          <a:prstGeom prst="rect">
            <a:avLst/>
          </a:prstGeom>
          <a:solidFill>
            <a:schemeClr val="lt1">
              <a:alpha val="93000"/>
            </a:schemeClr>
          </a:solidFill>
          <a:ln cap="rnd"/>
          <a:effectLst>
            <a:reflection blurRad="6350" stA="50000" endA="300" endPos="55000" dir="5400000" sy="-100000" algn="bl" rotWithShape="0"/>
          </a:effectLst>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es-ES" dirty="0"/>
              <a:t>Utilizar el Score InverVÁ como está en la </a:t>
            </a:r>
            <a:r>
              <a:rPr lang="es-ES" dirty="0" err="1"/>
              <a:t>webpage</a:t>
            </a:r>
            <a:r>
              <a:rPr lang="es-ES" dirty="0"/>
              <a:t> de </a:t>
            </a:r>
            <a:r>
              <a:rPr lang="es-ES" dirty="0" err="1"/>
              <a:t>InverVÁ.mx</a:t>
            </a:r>
            <a:endParaRPr lang="es-ES" dirty="0"/>
          </a:p>
        </p:txBody>
      </p:sp>
      <p:sp>
        <p:nvSpPr>
          <p:cNvPr id="13" name="Proceso alternativo 12">
            <a:extLst>
              <a:ext uri="{FF2B5EF4-FFF2-40B4-BE49-F238E27FC236}">
                <a16:creationId xmlns:a16="http://schemas.microsoft.com/office/drawing/2014/main" id="{647E2958-91F9-224E-B9EF-11D65F07880E}"/>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14" name="Proceso alternativo 13">
            <a:extLst>
              <a:ext uri="{FF2B5EF4-FFF2-40B4-BE49-F238E27FC236}">
                <a16:creationId xmlns:a16="http://schemas.microsoft.com/office/drawing/2014/main" id="{CC08F173-9356-0C44-8E21-56BD50A054B4}"/>
              </a:ext>
            </a:extLst>
          </p:cNvPr>
          <p:cNvSpPr/>
          <p:nvPr/>
        </p:nvSpPr>
        <p:spPr>
          <a:xfrm>
            <a:off x="177549" y="3220993"/>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15" name="Proceso alternativo 14">
            <a:extLst>
              <a:ext uri="{FF2B5EF4-FFF2-40B4-BE49-F238E27FC236}">
                <a16:creationId xmlns:a16="http://schemas.microsoft.com/office/drawing/2014/main" id="{60394C63-2AA6-AE40-BF24-4B9BD5DFCBA6}"/>
              </a:ext>
            </a:extLst>
          </p:cNvPr>
          <p:cNvSpPr/>
          <p:nvPr/>
        </p:nvSpPr>
        <p:spPr>
          <a:xfrm>
            <a:off x="176327" y="1675175"/>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16" name="Proceso alternativo 15">
            <a:extLst>
              <a:ext uri="{FF2B5EF4-FFF2-40B4-BE49-F238E27FC236}">
                <a16:creationId xmlns:a16="http://schemas.microsoft.com/office/drawing/2014/main" id="{4979C28B-6CC0-A344-9BD2-AF30CC19F141}"/>
              </a:ext>
            </a:extLst>
          </p:cNvPr>
          <p:cNvSpPr/>
          <p:nvPr/>
        </p:nvSpPr>
        <p:spPr>
          <a:xfrm>
            <a:off x="176327" y="244669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graphicFrame>
        <p:nvGraphicFramePr>
          <p:cNvPr id="22" name="Tabla 21">
            <a:extLst>
              <a:ext uri="{FF2B5EF4-FFF2-40B4-BE49-F238E27FC236}">
                <a16:creationId xmlns:a16="http://schemas.microsoft.com/office/drawing/2014/main" id="{27833555-150A-DB4C-B543-2434D5DC2333}"/>
              </a:ext>
            </a:extLst>
          </p:cNvPr>
          <p:cNvGraphicFramePr>
            <a:graphicFrameLocks noGrp="1"/>
          </p:cNvGraphicFramePr>
          <p:nvPr>
            <p:extLst>
              <p:ext uri="{D42A27DB-BD31-4B8C-83A1-F6EECF244321}">
                <p14:modId xmlns:p14="http://schemas.microsoft.com/office/powerpoint/2010/main" val="259059602"/>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24799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ceso alternativo 4"/>
          <p:cNvSpPr/>
          <p:nvPr/>
        </p:nvSpPr>
        <p:spPr>
          <a:xfrm>
            <a:off x="177549" y="930497"/>
            <a:ext cx="1330623" cy="675068"/>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050" dirty="0"/>
              <a:t>Retiro</a:t>
            </a:r>
          </a:p>
        </p:txBody>
      </p:sp>
      <p:pic>
        <p:nvPicPr>
          <p:cNvPr id="12" name="Imagen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9" y="181287"/>
            <a:ext cx="638172" cy="615648"/>
          </a:xfrm>
          <a:prstGeom prst="rect">
            <a:avLst/>
          </a:prstGeom>
        </p:spPr>
      </p:pic>
      <p:sp>
        <p:nvSpPr>
          <p:cNvPr id="21" name="Proceso alternativo 20"/>
          <p:cNvSpPr/>
          <p:nvPr/>
        </p:nvSpPr>
        <p:spPr>
          <a:xfrm>
            <a:off x="163368" y="5654613"/>
            <a:ext cx="1330623" cy="675068"/>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100" dirty="0" err="1"/>
              <a:t>Diagnósitico</a:t>
            </a:r>
            <a:r>
              <a:rPr lang="es-ES" sz="1100" dirty="0"/>
              <a:t> del </a:t>
            </a:r>
            <a:r>
              <a:rPr lang="es-ES" sz="1100" dirty="0" err="1"/>
              <a:t>Check</a:t>
            </a:r>
            <a:r>
              <a:rPr lang="es-ES" sz="1100" dirty="0"/>
              <a:t>-up Financiero</a:t>
            </a:r>
            <a:endParaRPr lang="es-ES" sz="1050" dirty="0"/>
          </a:p>
        </p:txBody>
      </p:sp>
      <p:sp>
        <p:nvSpPr>
          <p:cNvPr id="13" name="Proceso alternativo 12">
            <a:extLst>
              <a:ext uri="{FF2B5EF4-FFF2-40B4-BE49-F238E27FC236}">
                <a16:creationId xmlns:a16="http://schemas.microsoft.com/office/drawing/2014/main" id="{647E2958-91F9-224E-B9EF-11D65F07880E}"/>
              </a:ext>
            </a:extLst>
          </p:cNvPr>
          <p:cNvSpPr/>
          <p:nvPr/>
        </p:nvSpPr>
        <p:spPr>
          <a:xfrm>
            <a:off x="177549" y="399225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Fallecimiento</a:t>
            </a:r>
            <a:endParaRPr lang="es-ES" sz="1050" dirty="0"/>
          </a:p>
        </p:txBody>
      </p:sp>
      <p:sp>
        <p:nvSpPr>
          <p:cNvPr id="14" name="Proceso alternativo 13">
            <a:extLst>
              <a:ext uri="{FF2B5EF4-FFF2-40B4-BE49-F238E27FC236}">
                <a16:creationId xmlns:a16="http://schemas.microsoft.com/office/drawing/2014/main" id="{CC08F173-9356-0C44-8E21-56BD50A054B4}"/>
              </a:ext>
            </a:extLst>
          </p:cNvPr>
          <p:cNvSpPr/>
          <p:nvPr/>
        </p:nvSpPr>
        <p:spPr>
          <a:xfrm>
            <a:off x="177549" y="3220993"/>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Invalidez</a:t>
            </a:r>
            <a:endParaRPr lang="es-ES" sz="1050" dirty="0"/>
          </a:p>
        </p:txBody>
      </p:sp>
      <p:sp>
        <p:nvSpPr>
          <p:cNvPr id="15" name="Proceso alternativo 14">
            <a:extLst>
              <a:ext uri="{FF2B5EF4-FFF2-40B4-BE49-F238E27FC236}">
                <a16:creationId xmlns:a16="http://schemas.microsoft.com/office/drawing/2014/main" id="{60394C63-2AA6-AE40-BF24-4B9BD5DFCBA6}"/>
              </a:ext>
            </a:extLst>
          </p:cNvPr>
          <p:cNvSpPr/>
          <p:nvPr/>
        </p:nvSpPr>
        <p:spPr>
          <a:xfrm>
            <a:off x="176327" y="1675175"/>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Universidad de los hijos</a:t>
            </a:r>
            <a:endParaRPr lang="es-ES" sz="1050" dirty="0"/>
          </a:p>
        </p:txBody>
      </p:sp>
      <p:sp>
        <p:nvSpPr>
          <p:cNvPr id="16" name="Proceso alternativo 15">
            <a:extLst>
              <a:ext uri="{FF2B5EF4-FFF2-40B4-BE49-F238E27FC236}">
                <a16:creationId xmlns:a16="http://schemas.microsoft.com/office/drawing/2014/main" id="{4979C28B-6CC0-A344-9BD2-AF30CC19F141}"/>
              </a:ext>
            </a:extLst>
          </p:cNvPr>
          <p:cNvSpPr/>
          <p:nvPr/>
        </p:nvSpPr>
        <p:spPr>
          <a:xfrm>
            <a:off x="176327" y="2446698"/>
            <a:ext cx="1330623" cy="675068"/>
          </a:xfrm>
          <a:prstGeom prst="flowChartAlternateProcess">
            <a:avLst/>
          </a:prstGeom>
          <a:solidFill>
            <a:schemeClr val="bg1">
              <a:lumMod val="5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1100" dirty="0"/>
              <a:t>Atención médica (enfermedad o accidente)</a:t>
            </a:r>
            <a:endParaRPr lang="es-ES" sz="1050" dirty="0"/>
          </a:p>
        </p:txBody>
      </p:sp>
      <p:pic>
        <p:nvPicPr>
          <p:cNvPr id="2" name="Imagen 1">
            <a:extLst>
              <a:ext uri="{FF2B5EF4-FFF2-40B4-BE49-F238E27FC236}">
                <a16:creationId xmlns:a16="http://schemas.microsoft.com/office/drawing/2014/main" id="{80B42833-C90A-0F49-B801-F3F4D02F61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2054" y="1413480"/>
            <a:ext cx="7347298" cy="3829852"/>
          </a:xfrm>
          <a:prstGeom prst="rect">
            <a:avLst/>
          </a:prstGeom>
        </p:spPr>
      </p:pic>
      <p:graphicFrame>
        <p:nvGraphicFramePr>
          <p:cNvPr id="18" name="Tabla 17">
            <a:extLst>
              <a:ext uri="{FF2B5EF4-FFF2-40B4-BE49-F238E27FC236}">
                <a16:creationId xmlns:a16="http://schemas.microsoft.com/office/drawing/2014/main" id="{DDC30769-7F7A-7E47-B2D1-68D590E71AAF}"/>
              </a:ext>
            </a:extLst>
          </p:cNvPr>
          <p:cNvGraphicFramePr>
            <a:graphicFrameLocks noGrp="1"/>
          </p:cNvGraphicFramePr>
          <p:nvPr>
            <p:extLst>
              <p:ext uri="{D42A27DB-BD31-4B8C-83A1-F6EECF244321}">
                <p14:modId xmlns:p14="http://schemas.microsoft.com/office/powerpoint/2010/main" val="2520467216"/>
              </p:ext>
            </p:extLst>
          </p:nvPr>
        </p:nvGraphicFramePr>
        <p:xfrm>
          <a:off x="1956122" y="6186978"/>
          <a:ext cx="6993230" cy="474897"/>
        </p:xfrm>
        <a:graphic>
          <a:graphicData uri="http://schemas.openxmlformats.org/drawingml/2006/table">
            <a:tbl>
              <a:tblPr firstRow="1" bandRow="1">
                <a:tableStyleId>{00A15C55-8517-42AA-B614-E9B94910E393}</a:tableStyleId>
              </a:tblPr>
              <a:tblGrid>
                <a:gridCol w="1169043">
                  <a:extLst>
                    <a:ext uri="{9D8B030D-6E8A-4147-A177-3AD203B41FA5}">
                      <a16:colId xmlns:a16="http://schemas.microsoft.com/office/drawing/2014/main" val="20000"/>
                    </a:ext>
                  </a:extLst>
                </a:gridCol>
                <a:gridCol w="1134319">
                  <a:extLst>
                    <a:ext uri="{9D8B030D-6E8A-4147-A177-3AD203B41FA5}">
                      <a16:colId xmlns:a16="http://schemas.microsoft.com/office/drawing/2014/main" val="20001"/>
                    </a:ext>
                  </a:extLst>
                </a:gridCol>
                <a:gridCol w="1892576">
                  <a:extLst>
                    <a:ext uri="{9D8B030D-6E8A-4147-A177-3AD203B41FA5}">
                      <a16:colId xmlns:a16="http://schemas.microsoft.com/office/drawing/2014/main" val="3053530822"/>
                    </a:ext>
                  </a:extLst>
                </a:gridCol>
                <a:gridCol w="1533530">
                  <a:extLst>
                    <a:ext uri="{9D8B030D-6E8A-4147-A177-3AD203B41FA5}">
                      <a16:colId xmlns:a16="http://schemas.microsoft.com/office/drawing/2014/main" val="2379173768"/>
                    </a:ext>
                  </a:extLst>
                </a:gridCol>
                <a:gridCol w="1263762">
                  <a:extLst>
                    <a:ext uri="{9D8B030D-6E8A-4147-A177-3AD203B41FA5}">
                      <a16:colId xmlns:a16="http://schemas.microsoft.com/office/drawing/2014/main" val="20002"/>
                    </a:ext>
                  </a:extLst>
                </a:gridCol>
              </a:tblGrid>
              <a:tr h="474897">
                <a:tc>
                  <a:txBody>
                    <a:bodyPr/>
                    <a:lstStyle/>
                    <a:p>
                      <a:pPr algn="ctr"/>
                      <a:r>
                        <a:rPr lang="es-ES" dirty="0"/>
                        <a:t>Atrás</a:t>
                      </a:r>
                    </a:p>
                  </a:txBody>
                  <a:tcPr anchor="ctr"/>
                </a:tc>
                <a:tc>
                  <a:txBody>
                    <a:bodyPr/>
                    <a:lstStyle/>
                    <a:p>
                      <a:pPr algn="ctr"/>
                      <a:r>
                        <a:rPr lang="es-ES" dirty="0"/>
                        <a:t>Inicio</a:t>
                      </a:r>
                      <a:endParaRPr lang="es-ES" sz="900" dirty="0"/>
                    </a:p>
                  </a:txBody>
                  <a:tcPr anchor="ctr"/>
                </a:tc>
                <a:tc>
                  <a:txBody>
                    <a:bodyPr/>
                    <a:lstStyle/>
                    <a:p>
                      <a:pPr algn="ctr"/>
                      <a:r>
                        <a:rPr lang="es-ES" sz="1200" dirty="0"/>
                        <a:t>Riesgo cubierto</a:t>
                      </a:r>
                    </a:p>
                  </a:txBody>
                  <a:tcPr anchor="ctr"/>
                </a:tc>
                <a:tc>
                  <a:txBody>
                    <a:bodyPr/>
                    <a:lstStyle/>
                    <a:p>
                      <a:pPr algn="ctr"/>
                      <a:r>
                        <a:rPr lang="es-ES" sz="1200" dirty="0"/>
                        <a:t>Riesgo no relevante</a:t>
                      </a:r>
                    </a:p>
                  </a:txBody>
                  <a:tcPr anchor="ctr"/>
                </a:tc>
                <a:tc>
                  <a:txBody>
                    <a:bodyPr/>
                    <a:lstStyle/>
                    <a:p>
                      <a:pPr algn="ctr"/>
                      <a:r>
                        <a:rPr lang="es-ES" dirty="0"/>
                        <a:t>Seguir</a:t>
                      </a: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9024710"/>
      </p:ext>
    </p:extLst>
  </p:cSld>
  <p:clrMapOvr>
    <a:masterClrMapping/>
  </p:clrMapOvr>
</p:sld>
</file>

<file path=ppt/theme/theme1.xml><?xml version="1.0" encoding="utf-8"?>
<a:theme xmlns:a="http://schemas.openxmlformats.org/drawingml/2006/main" name="Revolución">
  <a:themeElements>
    <a:clrScheme name="Revolution">
      <a:dk1>
        <a:sysClr val="windowText" lastClr="000000"/>
      </a:dk1>
      <a:lt1>
        <a:sysClr val="window" lastClr="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Revolution">
      <a:fillStyleLst>
        <a:solidFill>
          <a:schemeClr val="phClr"/>
        </a:solidFill>
        <a:solidFill>
          <a:schemeClr val="phClr"/>
        </a:soli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317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0800000">
              <a:srgbClr val="808080">
                <a:alpha val="75000"/>
              </a:srgbClr>
            </a:innerShdw>
          </a:effectLst>
        </a:effectStyle>
        <a:effectStyle>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Revolución.thmx</Template>
  <TotalTime>13336</TotalTime>
  <Words>2532</Words>
  <Application>Microsoft Macintosh PowerPoint</Application>
  <PresentationFormat>On-screen Show (4:3)</PresentationFormat>
  <Paragraphs>941</Paragraphs>
  <Slides>59</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Calibri</vt:lpstr>
      <vt:lpstr>Trebuchet MS</vt:lpstr>
      <vt:lpstr>Wingdings 2</vt:lpstr>
      <vt:lpstr>Revolución</vt:lpstr>
      <vt:lpstr>Check-up Financiero InverVÁ</vt:lpstr>
      <vt:lpstr>Check-up Financiero InVerVÁ  herramienta para AF</vt:lpstr>
      <vt:lpstr>Check-up Financiero</vt:lpstr>
      <vt:lpstr>Check-up Financiero InverVÁ es confidencial</vt:lpstr>
      <vt:lpstr>Check-up Financiero InverVÁ</vt:lpstr>
      <vt:lpstr>Check-up Financiero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Universidad para tus hijos</vt:lpstr>
      <vt:lpstr>Universidad para tus hijos</vt:lpstr>
      <vt:lpstr>PowerPoint Presentation</vt:lpstr>
      <vt:lpstr>(Anexo-Cálculo de universidad en el futuro)</vt:lpstr>
      <vt:lpstr>Curva de ingresos y Egresos</vt:lpstr>
      <vt:lpstr>Curva de ingresos y Egresos</vt:lpstr>
      <vt:lpstr>Curva de ingresos y Egresos</vt:lpstr>
      <vt:lpstr>Curva de ingresos y Egresos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¿Cuánto necesitas de Protección por Invalidez? </vt:lpstr>
      <vt:lpstr>Factor 60</vt:lpstr>
      <vt:lpstr>PowerPoint Presentation</vt:lpstr>
      <vt:lpstr>PowerPoint Presentation</vt:lpstr>
      <vt:lpstr>Pirámide de Maslow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 cuánto debe ser tu contrapeso? </vt:lpstr>
      <vt:lpstr>Factor 60</vt:lpstr>
      <vt:lpstr>PowerPoint Presentation</vt:lpstr>
      <vt:lpstr>Diagnóstico del Check-up Financiero</vt:lpstr>
      <vt:lpstr>Final de Check-up</vt:lpstr>
      <vt:lpstr>Final de Check-up</vt:lpstr>
      <vt:lpstr>Final de Check-up</vt:lpstr>
      <vt:lpstr>Enviar Check-up Financiero por email</vt:lpstr>
      <vt:lpstr>Página 1 de 2 del Diagnóstico del Check-up Financiero Enviada por email al prospecto, al Agente y InverVÁ</vt:lpstr>
      <vt:lpstr>Página 2 de 2 del Diagnóstico del Check-up Financiero Enviada por email al prospecto, al Agente y InverVÁ</vt:lpstr>
    </vt:vector>
  </TitlesOfParts>
  <Company>InverVÁ</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InverVÁ APP</dc:title>
  <dc:creator>José Antonio Moreno Benítez</dc:creator>
  <cp:lastModifiedBy>Garcia, Beto</cp:lastModifiedBy>
  <cp:revision>219</cp:revision>
  <cp:lastPrinted>2019-09-04T20:17:58Z</cp:lastPrinted>
  <dcterms:created xsi:type="dcterms:W3CDTF">2016-09-05T20:29:33Z</dcterms:created>
  <dcterms:modified xsi:type="dcterms:W3CDTF">2019-10-11T19:11:11Z</dcterms:modified>
</cp:coreProperties>
</file>